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tags/tag28.xml" ContentType="application/vnd.openxmlformats-officedocument.presentationml.tags+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37"/>
  </p:notesMasterIdLst>
  <p:handoutMasterIdLst>
    <p:handoutMasterId r:id="rId38"/>
  </p:handoutMasterIdLst>
  <p:sldIdLst>
    <p:sldId id="9864" r:id="rId5"/>
    <p:sldId id="9896" r:id="rId6"/>
    <p:sldId id="1144" r:id="rId7"/>
    <p:sldId id="9897" r:id="rId8"/>
    <p:sldId id="1278" r:id="rId9"/>
    <p:sldId id="1277" r:id="rId10"/>
    <p:sldId id="2147483629" r:id="rId11"/>
    <p:sldId id="2147483630" r:id="rId12"/>
    <p:sldId id="2147483631" r:id="rId13"/>
    <p:sldId id="9913" r:id="rId14"/>
    <p:sldId id="835" r:id="rId15"/>
    <p:sldId id="1280" r:id="rId16"/>
    <p:sldId id="9914" r:id="rId17"/>
    <p:sldId id="1281" r:id="rId18"/>
    <p:sldId id="1288" r:id="rId19"/>
    <p:sldId id="1301" r:id="rId20"/>
    <p:sldId id="1302" r:id="rId21"/>
    <p:sldId id="1303" r:id="rId22"/>
    <p:sldId id="1304" r:id="rId23"/>
    <p:sldId id="1305" r:id="rId24"/>
    <p:sldId id="1306" r:id="rId25"/>
    <p:sldId id="1307" r:id="rId26"/>
    <p:sldId id="1308" r:id="rId27"/>
    <p:sldId id="1309" r:id="rId28"/>
    <p:sldId id="1297" r:id="rId29"/>
    <p:sldId id="3138" r:id="rId30"/>
    <p:sldId id="3137" r:id="rId31"/>
    <p:sldId id="952" r:id="rId32"/>
    <p:sldId id="473" r:id="rId33"/>
    <p:sldId id="9915" r:id="rId34"/>
    <p:sldId id="3136" r:id="rId35"/>
    <p:sldId id="989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B1A32C-CDAA-69D3-4DAE-7078BA444132}" name="Brandon Turnbull" initials="BT" userId="S::bturnbull@KPAHQ.NET::538001ab-2dd1-4465-8fa4-b95ea5a14acc" providerId="AD"/>
  <p188:author id="{0AB52C94-BB0A-84B5-42C3-3C8B0817BAFF}" name="Sandra Augustin" initials="SA" userId="4a9539d87801629f" providerId="Windows Live"/>
  <p188:author id="{65B6D898-2D77-8477-2DEE-2B899410FC57}" name="Kelly Pinkerton" initials="KP" userId="S::kpinkerton@KPAHQ.NET::99f50a9e-412c-4d7c-af88-b9e9939e728a" providerId="AD"/>
  <p188:author id="{0106B8D7-0BEA-649C-3EF2-F48BF94DC5E0}" name="Drew Sloan" initials="" userId="S::dsloan@kpahq.net::3cfa9b26-a41e-4309-9677-e57dba1c7c3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01036"/>
    <a:srgbClr val="9B152C"/>
    <a:srgbClr val="D80E7E"/>
    <a:srgbClr val="044771"/>
    <a:srgbClr val="268FBB"/>
    <a:srgbClr val="02879B"/>
    <a:srgbClr val="891E53"/>
    <a:srgbClr val="EFB649"/>
    <a:srgbClr val="419092"/>
    <a:srgbClr val="4DCF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E8B1032C-EA38-4F05-BA0D-38AFFFC7BED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2877"/>
  </p:normalViewPr>
  <p:slideViewPr>
    <p:cSldViewPr snapToGrid="0">
      <p:cViewPr varScale="1">
        <p:scale>
          <a:sx n="104" d="100"/>
          <a:sy n="104" d="100"/>
        </p:scale>
        <p:origin x="432" y="200"/>
      </p:cViewPr>
      <p:guideLst/>
    </p:cSldViewPr>
  </p:slideViewPr>
  <p:notesTextViewPr>
    <p:cViewPr>
      <p:scale>
        <a:sx n="1" d="1"/>
        <a:sy n="1" d="1"/>
      </p:scale>
      <p:origin x="0" y="0"/>
    </p:cViewPr>
  </p:notesTextViewPr>
  <p:sorterViewPr>
    <p:cViewPr>
      <p:scale>
        <a:sx n="42" d="100"/>
        <a:sy n="42" d="100"/>
      </p:scale>
      <p:origin x="0" y="0"/>
    </p:cViewPr>
  </p:sorterViewPr>
  <p:notesViewPr>
    <p:cSldViewPr snapToGrid="0">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9.7441200865064415E-2"/>
          <c:w val="0.93839006673233394"/>
          <c:h val="0.90202719530865982"/>
        </c:manualLayout>
      </c:layout>
      <c:pieChart>
        <c:varyColors val="1"/>
        <c:ser>
          <c:idx val="0"/>
          <c:order val="0"/>
          <c:tx>
            <c:strRef>
              <c:f>Sheet1!$B$1</c:f>
              <c:strCache>
                <c:ptCount val="1"/>
                <c:pt idx="0">
                  <c:v>Responses</c:v>
                </c:pt>
              </c:strCache>
            </c:strRef>
          </c:tx>
          <c:explosion val="4"/>
          <c:dPt>
            <c:idx val="0"/>
            <c:bubble3D val="0"/>
            <c:spPr>
              <a:solidFill>
                <a:schemeClr val="tx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79C-7A4D-9AA1-F40A5EEC40D4}"/>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79C-7A4D-9AA1-F40A5EEC40D4}"/>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B79C-7A4D-9AA1-F40A5EEC40D4}"/>
              </c:ext>
            </c:extLst>
          </c:dPt>
          <c:dPt>
            <c:idx val="3"/>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B79C-7A4D-9AA1-F40A5EEC40D4}"/>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60</c:v>
                </c:pt>
                <c:pt idx="3">
                  <c:v>40</c:v>
                </c:pt>
              </c:numCache>
            </c:numRef>
          </c:val>
          <c:extLst>
            <c:ext xmlns:c16="http://schemas.microsoft.com/office/drawing/2014/chart" uri="{C3380CC4-5D6E-409C-BE32-E72D297353CC}">
              <c16:uniqueId val="{00000008-B79C-7A4D-9AA1-F40A5EEC40D4}"/>
            </c:ext>
          </c:extLst>
        </c:ser>
        <c:dLbls>
          <c:showLegendKey val="0"/>
          <c:showVal val="0"/>
          <c:showCatName val="0"/>
          <c:showSerName val="0"/>
          <c:showPercent val="0"/>
          <c:showBubbleSize val="0"/>
          <c:showLeaderLines val="1"/>
        </c:dLbls>
        <c:firstSliceAng val="0"/>
      </c:pie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F88222-779E-4155-9ADD-05E1BC0958A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2C19457-73F3-4B2F-91D2-7C5D90A88C76}">
      <dgm:prSet/>
      <dgm:spPr/>
      <dgm:t>
        <a:bodyPr/>
        <a:lstStyle/>
        <a:p>
          <a:r>
            <a:rPr lang="en-US"/>
            <a:t>Reduced Absenteeism</a:t>
          </a:r>
        </a:p>
      </dgm:t>
    </dgm:pt>
    <dgm:pt modelId="{CAC83EF6-035E-49F7-AA51-005381FC2454}" type="parTrans" cxnId="{5918203B-DDF0-41FB-B6A8-F9F91131070D}">
      <dgm:prSet/>
      <dgm:spPr/>
      <dgm:t>
        <a:bodyPr/>
        <a:lstStyle/>
        <a:p>
          <a:endParaRPr lang="en-US"/>
        </a:p>
      </dgm:t>
    </dgm:pt>
    <dgm:pt modelId="{5DB89566-7B9F-4A26-B754-49D5D8179C68}" type="sibTrans" cxnId="{5918203B-DDF0-41FB-B6A8-F9F91131070D}">
      <dgm:prSet/>
      <dgm:spPr/>
      <dgm:t>
        <a:bodyPr/>
        <a:lstStyle/>
        <a:p>
          <a:endParaRPr lang="en-US"/>
        </a:p>
      </dgm:t>
    </dgm:pt>
    <dgm:pt modelId="{4799C9E4-A23C-4258-AF7D-D2ECC65872D8}">
      <dgm:prSet/>
      <dgm:spPr/>
      <dgm:t>
        <a:bodyPr/>
        <a:lstStyle/>
        <a:p>
          <a:r>
            <a:rPr lang="en-US"/>
            <a:t>Minimize Lost Productivity</a:t>
          </a:r>
        </a:p>
      </dgm:t>
    </dgm:pt>
    <dgm:pt modelId="{01166EBC-835F-4D48-9B58-84D6E8758283}" type="parTrans" cxnId="{79071BB0-EDF6-4F59-861C-8354696FBE57}">
      <dgm:prSet/>
      <dgm:spPr/>
      <dgm:t>
        <a:bodyPr/>
        <a:lstStyle/>
        <a:p>
          <a:endParaRPr lang="en-US"/>
        </a:p>
      </dgm:t>
    </dgm:pt>
    <dgm:pt modelId="{406E890F-ED56-4BFB-91C8-2E0FC66654E1}" type="sibTrans" cxnId="{79071BB0-EDF6-4F59-861C-8354696FBE57}">
      <dgm:prSet/>
      <dgm:spPr/>
      <dgm:t>
        <a:bodyPr/>
        <a:lstStyle/>
        <a:p>
          <a:endParaRPr lang="en-US"/>
        </a:p>
      </dgm:t>
    </dgm:pt>
    <dgm:pt modelId="{4386DC4D-94F3-4273-BC77-0347AFC2F58F}">
      <dgm:prSet/>
      <dgm:spPr/>
      <dgm:t>
        <a:bodyPr/>
        <a:lstStyle/>
        <a:p>
          <a:r>
            <a:rPr lang="en-US"/>
            <a:t>Avoid Bad Publicity</a:t>
          </a:r>
        </a:p>
      </dgm:t>
    </dgm:pt>
    <dgm:pt modelId="{3D6878A3-5C42-4A4B-B315-9CA0FA45DE93}" type="parTrans" cxnId="{AF21B756-02CE-4D05-8196-4AF5865161AF}">
      <dgm:prSet/>
      <dgm:spPr/>
      <dgm:t>
        <a:bodyPr/>
        <a:lstStyle/>
        <a:p>
          <a:endParaRPr lang="en-US"/>
        </a:p>
      </dgm:t>
    </dgm:pt>
    <dgm:pt modelId="{7E1A95D5-ECF9-4F03-8E8D-0F7DAE7B9211}" type="sibTrans" cxnId="{AF21B756-02CE-4D05-8196-4AF5865161AF}">
      <dgm:prSet/>
      <dgm:spPr/>
      <dgm:t>
        <a:bodyPr/>
        <a:lstStyle/>
        <a:p>
          <a:endParaRPr lang="en-US"/>
        </a:p>
      </dgm:t>
    </dgm:pt>
    <dgm:pt modelId="{04C20D09-4C5C-4D2F-9604-4B6C49BFD6EF}">
      <dgm:prSet/>
      <dgm:spPr/>
      <dgm:t>
        <a:bodyPr/>
        <a:lstStyle/>
        <a:p>
          <a:r>
            <a:rPr lang="en-US"/>
            <a:t>Fewer Injuries</a:t>
          </a:r>
        </a:p>
      </dgm:t>
    </dgm:pt>
    <dgm:pt modelId="{E179699C-05B5-4114-AEA9-D7218A6084EB}" type="parTrans" cxnId="{E769AB58-B635-4763-8035-D93688A65040}">
      <dgm:prSet/>
      <dgm:spPr/>
      <dgm:t>
        <a:bodyPr/>
        <a:lstStyle/>
        <a:p>
          <a:endParaRPr lang="en-US"/>
        </a:p>
      </dgm:t>
    </dgm:pt>
    <dgm:pt modelId="{C7F96851-8153-4842-8AE3-F5690068B879}" type="sibTrans" cxnId="{E769AB58-B635-4763-8035-D93688A65040}">
      <dgm:prSet/>
      <dgm:spPr/>
      <dgm:t>
        <a:bodyPr/>
        <a:lstStyle/>
        <a:p>
          <a:endParaRPr lang="en-US"/>
        </a:p>
      </dgm:t>
    </dgm:pt>
    <dgm:pt modelId="{6D20A9D8-BF10-43F8-AD4E-6635FC4B0E50}">
      <dgm:prSet/>
      <dgm:spPr/>
      <dgm:t>
        <a:bodyPr/>
        <a:lstStyle/>
        <a:p>
          <a:r>
            <a:rPr lang="en-US"/>
            <a:t>Fewer Worker’s Comp Claims</a:t>
          </a:r>
        </a:p>
      </dgm:t>
    </dgm:pt>
    <dgm:pt modelId="{77CE1134-BE24-43EE-A30E-3F7856CECCDF}" type="parTrans" cxnId="{27BCD4E5-EA2E-4154-800E-A56F53422E94}">
      <dgm:prSet/>
      <dgm:spPr/>
      <dgm:t>
        <a:bodyPr/>
        <a:lstStyle/>
        <a:p>
          <a:endParaRPr lang="en-US"/>
        </a:p>
      </dgm:t>
    </dgm:pt>
    <dgm:pt modelId="{56889F56-6978-4568-9F6B-788BD64D50DA}" type="sibTrans" cxnId="{27BCD4E5-EA2E-4154-800E-A56F53422E94}">
      <dgm:prSet/>
      <dgm:spPr/>
      <dgm:t>
        <a:bodyPr/>
        <a:lstStyle/>
        <a:p>
          <a:endParaRPr lang="en-US"/>
        </a:p>
      </dgm:t>
    </dgm:pt>
    <dgm:pt modelId="{5D6B04E8-3DCF-4026-A9A0-363227A3F3DF}">
      <dgm:prSet/>
      <dgm:spPr/>
      <dgm:t>
        <a:bodyPr/>
        <a:lstStyle/>
        <a:p>
          <a:r>
            <a:rPr lang="en-US"/>
            <a:t>Higher Employee Satisfaction</a:t>
          </a:r>
        </a:p>
      </dgm:t>
    </dgm:pt>
    <dgm:pt modelId="{54776020-E09C-47AD-9C7F-BE5BF3486FC8}" type="parTrans" cxnId="{51097E06-4CCC-43CE-AB0F-82262E7C6B60}">
      <dgm:prSet/>
      <dgm:spPr/>
      <dgm:t>
        <a:bodyPr/>
        <a:lstStyle/>
        <a:p>
          <a:endParaRPr lang="en-US"/>
        </a:p>
      </dgm:t>
    </dgm:pt>
    <dgm:pt modelId="{B876E3D1-25AD-4CE6-94DB-D95D04232C1A}" type="sibTrans" cxnId="{51097E06-4CCC-43CE-AB0F-82262E7C6B60}">
      <dgm:prSet/>
      <dgm:spPr/>
      <dgm:t>
        <a:bodyPr/>
        <a:lstStyle/>
        <a:p>
          <a:endParaRPr lang="en-US"/>
        </a:p>
      </dgm:t>
    </dgm:pt>
    <dgm:pt modelId="{C5E764DE-130D-44D3-9180-175E962319B4}">
      <dgm:prSet/>
      <dgm:spPr/>
      <dgm:t>
        <a:bodyPr/>
        <a:lstStyle/>
        <a:p>
          <a:r>
            <a:rPr lang="en-US"/>
            <a:t>Cost Control</a:t>
          </a:r>
        </a:p>
      </dgm:t>
    </dgm:pt>
    <dgm:pt modelId="{FD6421D2-077D-42FB-B2FA-522240AF6636}" type="parTrans" cxnId="{48EF34FE-95D1-4DB1-A952-0E7BFB38F4B4}">
      <dgm:prSet/>
      <dgm:spPr/>
      <dgm:t>
        <a:bodyPr/>
        <a:lstStyle/>
        <a:p>
          <a:endParaRPr lang="en-US"/>
        </a:p>
      </dgm:t>
    </dgm:pt>
    <dgm:pt modelId="{5152B568-44C2-49D5-8413-3F6BB2C05C3D}" type="sibTrans" cxnId="{48EF34FE-95D1-4DB1-A952-0E7BFB38F4B4}">
      <dgm:prSet/>
      <dgm:spPr/>
      <dgm:t>
        <a:bodyPr/>
        <a:lstStyle/>
        <a:p>
          <a:endParaRPr lang="en-US"/>
        </a:p>
      </dgm:t>
    </dgm:pt>
    <dgm:pt modelId="{E0ED94FF-8188-4CEB-B5E2-A07662E54EC3}">
      <dgm:prSet/>
      <dgm:spPr/>
      <dgm:t>
        <a:bodyPr/>
        <a:lstStyle/>
        <a:p>
          <a:r>
            <a:rPr lang="en-US"/>
            <a:t>Prevent Lawsuits, Fines and Penalties</a:t>
          </a:r>
        </a:p>
      </dgm:t>
    </dgm:pt>
    <dgm:pt modelId="{0D9F0315-D53E-4C1C-BFB8-7682D6E6CAFE}" type="parTrans" cxnId="{5BD033BF-52DE-46DD-8BC2-D0A7DA1799E5}">
      <dgm:prSet/>
      <dgm:spPr/>
      <dgm:t>
        <a:bodyPr/>
        <a:lstStyle/>
        <a:p>
          <a:endParaRPr lang="en-US"/>
        </a:p>
      </dgm:t>
    </dgm:pt>
    <dgm:pt modelId="{33A3FC99-28C4-47A3-8674-07ACE4AE1391}" type="sibTrans" cxnId="{5BD033BF-52DE-46DD-8BC2-D0A7DA1799E5}">
      <dgm:prSet/>
      <dgm:spPr/>
      <dgm:t>
        <a:bodyPr/>
        <a:lstStyle/>
        <a:p>
          <a:endParaRPr lang="en-US"/>
        </a:p>
      </dgm:t>
    </dgm:pt>
    <dgm:pt modelId="{7E0AA302-827A-421D-8D96-79093492F8D2}">
      <dgm:prSet/>
      <dgm:spPr/>
      <dgm:t>
        <a:bodyPr/>
        <a:lstStyle/>
        <a:p>
          <a:r>
            <a:rPr lang="en-US"/>
            <a:t>Lower Ex-Mod Score</a:t>
          </a:r>
        </a:p>
      </dgm:t>
    </dgm:pt>
    <dgm:pt modelId="{6C1DE4BA-6B85-4AC2-B0DB-670855FD2F41}" type="parTrans" cxnId="{EF1684DB-885C-4434-B5E8-D621B6F0714D}">
      <dgm:prSet/>
      <dgm:spPr/>
      <dgm:t>
        <a:bodyPr/>
        <a:lstStyle/>
        <a:p>
          <a:endParaRPr lang="en-US"/>
        </a:p>
      </dgm:t>
    </dgm:pt>
    <dgm:pt modelId="{D1C0DB9E-31EF-4515-9782-801163F1CFD6}" type="sibTrans" cxnId="{EF1684DB-885C-4434-B5E8-D621B6F0714D}">
      <dgm:prSet/>
      <dgm:spPr/>
      <dgm:t>
        <a:bodyPr/>
        <a:lstStyle/>
        <a:p>
          <a:endParaRPr lang="en-US"/>
        </a:p>
      </dgm:t>
    </dgm:pt>
    <dgm:pt modelId="{1FCE3D34-5632-4F98-8081-CC75346D3E19}">
      <dgm:prSet/>
      <dgm:spPr/>
      <dgm:t>
        <a:bodyPr/>
        <a:lstStyle/>
        <a:p>
          <a:r>
            <a:rPr lang="en-US"/>
            <a:t>Lower Turnover</a:t>
          </a:r>
        </a:p>
      </dgm:t>
    </dgm:pt>
    <dgm:pt modelId="{EC49C388-894E-4666-93A7-CDE47044E611}" type="parTrans" cxnId="{6E43C6E1-85C0-41AC-994F-2859EC0DECD3}">
      <dgm:prSet/>
      <dgm:spPr/>
      <dgm:t>
        <a:bodyPr/>
        <a:lstStyle/>
        <a:p>
          <a:endParaRPr lang="en-US"/>
        </a:p>
      </dgm:t>
    </dgm:pt>
    <dgm:pt modelId="{718A7783-00A6-403E-8BE8-1702ECD4536C}" type="sibTrans" cxnId="{6E43C6E1-85C0-41AC-994F-2859EC0DECD3}">
      <dgm:prSet/>
      <dgm:spPr/>
      <dgm:t>
        <a:bodyPr/>
        <a:lstStyle/>
        <a:p>
          <a:endParaRPr lang="en-US"/>
        </a:p>
      </dgm:t>
    </dgm:pt>
    <dgm:pt modelId="{612196B3-0E96-3D4B-899C-52FA11A2486D}" type="pres">
      <dgm:prSet presAssocID="{73F88222-779E-4155-9ADD-05E1BC0958A9}" presName="linear" presStyleCnt="0">
        <dgm:presLayoutVars>
          <dgm:animLvl val="lvl"/>
          <dgm:resizeHandles val="exact"/>
        </dgm:presLayoutVars>
      </dgm:prSet>
      <dgm:spPr/>
    </dgm:pt>
    <dgm:pt modelId="{E8061A64-B4D2-4546-98C2-300233F51AE1}" type="pres">
      <dgm:prSet presAssocID="{02C19457-73F3-4B2F-91D2-7C5D90A88C76}" presName="parentText" presStyleLbl="node1" presStyleIdx="0" presStyleCnt="10">
        <dgm:presLayoutVars>
          <dgm:chMax val="0"/>
          <dgm:bulletEnabled val="1"/>
        </dgm:presLayoutVars>
      </dgm:prSet>
      <dgm:spPr/>
    </dgm:pt>
    <dgm:pt modelId="{92C704F2-FC51-E349-A2CA-32680B9BCBB0}" type="pres">
      <dgm:prSet presAssocID="{5DB89566-7B9F-4A26-B754-49D5D8179C68}" presName="spacer" presStyleCnt="0"/>
      <dgm:spPr/>
    </dgm:pt>
    <dgm:pt modelId="{AF8840F6-D1D3-D741-BC02-B9DA5DA55C7A}" type="pres">
      <dgm:prSet presAssocID="{4799C9E4-A23C-4258-AF7D-D2ECC65872D8}" presName="parentText" presStyleLbl="node1" presStyleIdx="1" presStyleCnt="10">
        <dgm:presLayoutVars>
          <dgm:chMax val="0"/>
          <dgm:bulletEnabled val="1"/>
        </dgm:presLayoutVars>
      </dgm:prSet>
      <dgm:spPr/>
    </dgm:pt>
    <dgm:pt modelId="{00D65C74-8592-564A-8A62-65FF565D414C}" type="pres">
      <dgm:prSet presAssocID="{406E890F-ED56-4BFB-91C8-2E0FC66654E1}" presName="spacer" presStyleCnt="0"/>
      <dgm:spPr/>
    </dgm:pt>
    <dgm:pt modelId="{14FE3E5E-0573-EC4B-AD43-4D2067A262A3}" type="pres">
      <dgm:prSet presAssocID="{4386DC4D-94F3-4273-BC77-0347AFC2F58F}" presName="parentText" presStyleLbl="node1" presStyleIdx="2" presStyleCnt="10">
        <dgm:presLayoutVars>
          <dgm:chMax val="0"/>
          <dgm:bulletEnabled val="1"/>
        </dgm:presLayoutVars>
      </dgm:prSet>
      <dgm:spPr/>
    </dgm:pt>
    <dgm:pt modelId="{FB9D9EAE-E71B-C642-AB53-2DE45853CB2F}" type="pres">
      <dgm:prSet presAssocID="{7E1A95D5-ECF9-4F03-8E8D-0F7DAE7B9211}" presName="spacer" presStyleCnt="0"/>
      <dgm:spPr/>
    </dgm:pt>
    <dgm:pt modelId="{C2EF00B7-3DF4-F14F-B3FB-479D6A4040FC}" type="pres">
      <dgm:prSet presAssocID="{04C20D09-4C5C-4D2F-9604-4B6C49BFD6EF}" presName="parentText" presStyleLbl="node1" presStyleIdx="3" presStyleCnt="10">
        <dgm:presLayoutVars>
          <dgm:chMax val="0"/>
          <dgm:bulletEnabled val="1"/>
        </dgm:presLayoutVars>
      </dgm:prSet>
      <dgm:spPr/>
    </dgm:pt>
    <dgm:pt modelId="{673D745B-5F7E-D24C-9575-BD1C0AC62D6C}" type="pres">
      <dgm:prSet presAssocID="{C7F96851-8153-4842-8AE3-F5690068B879}" presName="spacer" presStyleCnt="0"/>
      <dgm:spPr/>
    </dgm:pt>
    <dgm:pt modelId="{23D643D7-8EE6-B640-847E-A2797AC929E1}" type="pres">
      <dgm:prSet presAssocID="{6D20A9D8-BF10-43F8-AD4E-6635FC4B0E50}" presName="parentText" presStyleLbl="node1" presStyleIdx="4" presStyleCnt="10">
        <dgm:presLayoutVars>
          <dgm:chMax val="0"/>
          <dgm:bulletEnabled val="1"/>
        </dgm:presLayoutVars>
      </dgm:prSet>
      <dgm:spPr/>
    </dgm:pt>
    <dgm:pt modelId="{B66A4156-9C8B-774D-89D8-401D2D8A2DE9}" type="pres">
      <dgm:prSet presAssocID="{56889F56-6978-4568-9F6B-788BD64D50DA}" presName="spacer" presStyleCnt="0"/>
      <dgm:spPr/>
    </dgm:pt>
    <dgm:pt modelId="{A0C38246-8751-7E4D-9DFD-73B71974D10D}" type="pres">
      <dgm:prSet presAssocID="{5D6B04E8-3DCF-4026-A9A0-363227A3F3DF}" presName="parentText" presStyleLbl="node1" presStyleIdx="5" presStyleCnt="10">
        <dgm:presLayoutVars>
          <dgm:chMax val="0"/>
          <dgm:bulletEnabled val="1"/>
        </dgm:presLayoutVars>
      </dgm:prSet>
      <dgm:spPr/>
    </dgm:pt>
    <dgm:pt modelId="{0735AF27-881B-3D4F-99AC-1A0FF93AF892}" type="pres">
      <dgm:prSet presAssocID="{B876E3D1-25AD-4CE6-94DB-D95D04232C1A}" presName="spacer" presStyleCnt="0"/>
      <dgm:spPr/>
    </dgm:pt>
    <dgm:pt modelId="{A5548E4D-FC66-8B4B-B267-714AF4B384A5}" type="pres">
      <dgm:prSet presAssocID="{C5E764DE-130D-44D3-9180-175E962319B4}" presName="parentText" presStyleLbl="node1" presStyleIdx="6" presStyleCnt="10">
        <dgm:presLayoutVars>
          <dgm:chMax val="0"/>
          <dgm:bulletEnabled val="1"/>
        </dgm:presLayoutVars>
      </dgm:prSet>
      <dgm:spPr/>
    </dgm:pt>
    <dgm:pt modelId="{101C9044-1D31-724A-B2E4-AAC7ECA1C0F5}" type="pres">
      <dgm:prSet presAssocID="{5152B568-44C2-49D5-8413-3F6BB2C05C3D}" presName="spacer" presStyleCnt="0"/>
      <dgm:spPr/>
    </dgm:pt>
    <dgm:pt modelId="{691C7513-B6A5-0243-99A2-27DE7187EDC2}" type="pres">
      <dgm:prSet presAssocID="{E0ED94FF-8188-4CEB-B5E2-A07662E54EC3}" presName="parentText" presStyleLbl="node1" presStyleIdx="7" presStyleCnt="10">
        <dgm:presLayoutVars>
          <dgm:chMax val="0"/>
          <dgm:bulletEnabled val="1"/>
        </dgm:presLayoutVars>
      </dgm:prSet>
      <dgm:spPr/>
    </dgm:pt>
    <dgm:pt modelId="{B898543B-C557-FA4F-A5D5-613B5848A5F3}" type="pres">
      <dgm:prSet presAssocID="{33A3FC99-28C4-47A3-8674-07ACE4AE1391}" presName="spacer" presStyleCnt="0"/>
      <dgm:spPr/>
    </dgm:pt>
    <dgm:pt modelId="{81B31B45-9D1D-C54C-B80F-B1E4D24E5B26}" type="pres">
      <dgm:prSet presAssocID="{7E0AA302-827A-421D-8D96-79093492F8D2}" presName="parentText" presStyleLbl="node1" presStyleIdx="8" presStyleCnt="10">
        <dgm:presLayoutVars>
          <dgm:chMax val="0"/>
          <dgm:bulletEnabled val="1"/>
        </dgm:presLayoutVars>
      </dgm:prSet>
      <dgm:spPr/>
    </dgm:pt>
    <dgm:pt modelId="{B5B23005-6AD1-FA41-8C78-90BF7BF44487}" type="pres">
      <dgm:prSet presAssocID="{D1C0DB9E-31EF-4515-9782-801163F1CFD6}" presName="spacer" presStyleCnt="0"/>
      <dgm:spPr/>
    </dgm:pt>
    <dgm:pt modelId="{860F01FD-77F9-7E43-893E-DB58D1F74388}" type="pres">
      <dgm:prSet presAssocID="{1FCE3D34-5632-4F98-8081-CC75346D3E19}" presName="parentText" presStyleLbl="node1" presStyleIdx="9" presStyleCnt="10">
        <dgm:presLayoutVars>
          <dgm:chMax val="0"/>
          <dgm:bulletEnabled val="1"/>
        </dgm:presLayoutVars>
      </dgm:prSet>
      <dgm:spPr/>
    </dgm:pt>
  </dgm:ptLst>
  <dgm:cxnLst>
    <dgm:cxn modelId="{51097E06-4CCC-43CE-AB0F-82262E7C6B60}" srcId="{73F88222-779E-4155-9ADD-05E1BC0958A9}" destId="{5D6B04E8-3DCF-4026-A9A0-363227A3F3DF}" srcOrd="5" destOrd="0" parTransId="{54776020-E09C-47AD-9C7F-BE5BF3486FC8}" sibTransId="{B876E3D1-25AD-4CE6-94DB-D95D04232C1A}"/>
    <dgm:cxn modelId="{8B1B1A0F-585D-3B41-B880-FCD0FA5BAE7E}" type="presOf" srcId="{6D20A9D8-BF10-43F8-AD4E-6635FC4B0E50}" destId="{23D643D7-8EE6-B640-847E-A2797AC929E1}" srcOrd="0" destOrd="0" presId="urn:microsoft.com/office/officeart/2005/8/layout/vList2"/>
    <dgm:cxn modelId="{C4C9FB20-0B13-9340-8AED-455B47512EB5}" type="presOf" srcId="{C5E764DE-130D-44D3-9180-175E962319B4}" destId="{A5548E4D-FC66-8B4B-B267-714AF4B384A5}" srcOrd="0" destOrd="0" presId="urn:microsoft.com/office/officeart/2005/8/layout/vList2"/>
    <dgm:cxn modelId="{5918203B-DDF0-41FB-B6A8-F9F91131070D}" srcId="{73F88222-779E-4155-9ADD-05E1BC0958A9}" destId="{02C19457-73F3-4B2F-91D2-7C5D90A88C76}" srcOrd="0" destOrd="0" parTransId="{CAC83EF6-035E-49F7-AA51-005381FC2454}" sibTransId="{5DB89566-7B9F-4A26-B754-49D5D8179C68}"/>
    <dgm:cxn modelId="{E3DC9D4D-3A2F-AF41-8DC0-8B40CBA44341}" type="presOf" srcId="{E0ED94FF-8188-4CEB-B5E2-A07662E54EC3}" destId="{691C7513-B6A5-0243-99A2-27DE7187EDC2}" srcOrd="0" destOrd="0" presId="urn:microsoft.com/office/officeart/2005/8/layout/vList2"/>
    <dgm:cxn modelId="{AF21B756-02CE-4D05-8196-4AF5865161AF}" srcId="{73F88222-779E-4155-9ADD-05E1BC0958A9}" destId="{4386DC4D-94F3-4273-BC77-0347AFC2F58F}" srcOrd="2" destOrd="0" parTransId="{3D6878A3-5C42-4A4B-B315-9CA0FA45DE93}" sibTransId="{7E1A95D5-ECF9-4F03-8E8D-0F7DAE7B9211}"/>
    <dgm:cxn modelId="{4AFBD456-AC76-7348-B7DE-446556FDB5A5}" type="presOf" srcId="{5D6B04E8-3DCF-4026-A9A0-363227A3F3DF}" destId="{A0C38246-8751-7E4D-9DFD-73B71974D10D}" srcOrd="0" destOrd="0" presId="urn:microsoft.com/office/officeart/2005/8/layout/vList2"/>
    <dgm:cxn modelId="{E769AB58-B635-4763-8035-D93688A65040}" srcId="{73F88222-779E-4155-9ADD-05E1BC0958A9}" destId="{04C20D09-4C5C-4D2F-9604-4B6C49BFD6EF}" srcOrd="3" destOrd="0" parTransId="{E179699C-05B5-4114-AEA9-D7218A6084EB}" sibTransId="{C7F96851-8153-4842-8AE3-F5690068B879}"/>
    <dgm:cxn modelId="{3D209A6A-D837-0348-BF7B-6CBFDB763467}" type="presOf" srcId="{1FCE3D34-5632-4F98-8081-CC75346D3E19}" destId="{860F01FD-77F9-7E43-893E-DB58D1F74388}" srcOrd="0" destOrd="0" presId="urn:microsoft.com/office/officeart/2005/8/layout/vList2"/>
    <dgm:cxn modelId="{683E1E7B-3723-C349-826F-417E06196739}" type="presOf" srcId="{73F88222-779E-4155-9ADD-05E1BC0958A9}" destId="{612196B3-0E96-3D4B-899C-52FA11A2486D}" srcOrd="0" destOrd="0" presId="urn:microsoft.com/office/officeart/2005/8/layout/vList2"/>
    <dgm:cxn modelId="{40B22D9E-2435-0944-8404-C1AEBCA9D4CE}" type="presOf" srcId="{02C19457-73F3-4B2F-91D2-7C5D90A88C76}" destId="{E8061A64-B4D2-4546-98C2-300233F51AE1}" srcOrd="0" destOrd="0" presId="urn:microsoft.com/office/officeart/2005/8/layout/vList2"/>
    <dgm:cxn modelId="{755151AB-4736-CA4F-9F18-379C8CE3A9F3}" type="presOf" srcId="{04C20D09-4C5C-4D2F-9604-4B6C49BFD6EF}" destId="{C2EF00B7-3DF4-F14F-B3FB-479D6A4040FC}" srcOrd="0" destOrd="0" presId="urn:microsoft.com/office/officeart/2005/8/layout/vList2"/>
    <dgm:cxn modelId="{79071BB0-EDF6-4F59-861C-8354696FBE57}" srcId="{73F88222-779E-4155-9ADD-05E1BC0958A9}" destId="{4799C9E4-A23C-4258-AF7D-D2ECC65872D8}" srcOrd="1" destOrd="0" parTransId="{01166EBC-835F-4D48-9B58-84D6E8758283}" sibTransId="{406E890F-ED56-4BFB-91C8-2E0FC66654E1}"/>
    <dgm:cxn modelId="{B33168B5-2161-6A41-BF79-0299A64A50C9}" type="presOf" srcId="{4386DC4D-94F3-4273-BC77-0347AFC2F58F}" destId="{14FE3E5E-0573-EC4B-AD43-4D2067A262A3}" srcOrd="0" destOrd="0" presId="urn:microsoft.com/office/officeart/2005/8/layout/vList2"/>
    <dgm:cxn modelId="{5BD033BF-52DE-46DD-8BC2-D0A7DA1799E5}" srcId="{73F88222-779E-4155-9ADD-05E1BC0958A9}" destId="{E0ED94FF-8188-4CEB-B5E2-A07662E54EC3}" srcOrd="7" destOrd="0" parTransId="{0D9F0315-D53E-4C1C-BFB8-7682D6E6CAFE}" sibTransId="{33A3FC99-28C4-47A3-8674-07ACE4AE1391}"/>
    <dgm:cxn modelId="{A38451BF-43B5-9445-A962-E0E1C549D448}" type="presOf" srcId="{4799C9E4-A23C-4258-AF7D-D2ECC65872D8}" destId="{AF8840F6-D1D3-D741-BC02-B9DA5DA55C7A}" srcOrd="0" destOrd="0" presId="urn:microsoft.com/office/officeart/2005/8/layout/vList2"/>
    <dgm:cxn modelId="{EF1684DB-885C-4434-B5E8-D621B6F0714D}" srcId="{73F88222-779E-4155-9ADD-05E1BC0958A9}" destId="{7E0AA302-827A-421D-8D96-79093492F8D2}" srcOrd="8" destOrd="0" parTransId="{6C1DE4BA-6B85-4AC2-B0DB-670855FD2F41}" sibTransId="{D1C0DB9E-31EF-4515-9782-801163F1CFD6}"/>
    <dgm:cxn modelId="{6E43C6E1-85C0-41AC-994F-2859EC0DECD3}" srcId="{73F88222-779E-4155-9ADD-05E1BC0958A9}" destId="{1FCE3D34-5632-4F98-8081-CC75346D3E19}" srcOrd="9" destOrd="0" parTransId="{EC49C388-894E-4666-93A7-CDE47044E611}" sibTransId="{718A7783-00A6-403E-8BE8-1702ECD4536C}"/>
    <dgm:cxn modelId="{27BCD4E5-EA2E-4154-800E-A56F53422E94}" srcId="{73F88222-779E-4155-9ADD-05E1BC0958A9}" destId="{6D20A9D8-BF10-43F8-AD4E-6635FC4B0E50}" srcOrd="4" destOrd="0" parTransId="{77CE1134-BE24-43EE-A30E-3F7856CECCDF}" sibTransId="{56889F56-6978-4568-9F6B-788BD64D50DA}"/>
    <dgm:cxn modelId="{48EF34FE-95D1-4DB1-A952-0E7BFB38F4B4}" srcId="{73F88222-779E-4155-9ADD-05E1BC0958A9}" destId="{C5E764DE-130D-44D3-9180-175E962319B4}" srcOrd="6" destOrd="0" parTransId="{FD6421D2-077D-42FB-B2FA-522240AF6636}" sibTransId="{5152B568-44C2-49D5-8413-3F6BB2C05C3D}"/>
    <dgm:cxn modelId="{2A6E63FF-E5B2-4F48-9FE7-85DCE05CE2FF}" type="presOf" srcId="{7E0AA302-827A-421D-8D96-79093492F8D2}" destId="{81B31B45-9D1D-C54C-B80F-B1E4D24E5B26}" srcOrd="0" destOrd="0" presId="urn:microsoft.com/office/officeart/2005/8/layout/vList2"/>
    <dgm:cxn modelId="{9548D108-7E79-8C47-8E0A-1D8450A71093}" type="presParOf" srcId="{612196B3-0E96-3D4B-899C-52FA11A2486D}" destId="{E8061A64-B4D2-4546-98C2-300233F51AE1}" srcOrd="0" destOrd="0" presId="urn:microsoft.com/office/officeart/2005/8/layout/vList2"/>
    <dgm:cxn modelId="{BD5D5AF6-226F-E642-95C2-5B130241B194}" type="presParOf" srcId="{612196B3-0E96-3D4B-899C-52FA11A2486D}" destId="{92C704F2-FC51-E349-A2CA-32680B9BCBB0}" srcOrd="1" destOrd="0" presId="urn:microsoft.com/office/officeart/2005/8/layout/vList2"/>
    <dgm:cxn modelId="{1D291EB7-87F1-564C-A0BE-5B8E92749A09}" type="presParOf" srcId="{612196B3-0E96-3D4B-899C-52FA11A2486D}" destId="{AF8840F6-D1D3-D741-BC02-B9DA5DA55C7A}" srcOrd="2" destOrd="0" presId="urn:microsoft.com/office/officeart/2005/8/layout/vList2"/>
    <dgm:cxn modelId="{EDA4AB30-A2A9-5F4A-8775-748F5DDC2B7E}" type="presParOf" srcId="{612196B3-0E96-3D4B-899C-52FA11A2486D}" destId="{00D65C74-8592-564A-8A62-65FF565D414C}" srcOrd="3" destOrd="0" presId="urn:microsoft.com/office/officeart/2005/8/layout/vList2"/>
    <dgm:cxn modelId="{FC61BDA9-EA77-1E4F-9D1D-1060159ECD29}" type="presParOf" srcId="{612196B3-0E96-3D4B-899C-52FA11A2486D}" destId="{14FE3E5E-0573-EC4B-AD43-4D2067A262A3}" srcOrd="4" destOrd="0" presId="urn:microsoft.com/office/officeart/2005/8/layout/vList2"/>
    <dgm:cxn modelId="{3D5B7889-F8BF-534B-BA8E-6EA86E16DC18}" type="presParOf" srcId="{612196B3-0E96-3D4B-899C-52FA11A2486D}" destId="{FB9D9EAE-E71B-C642-AB53-2DE45853CB2F}" srcOrd="5" destOrd="0" presId="urn:microsoft.com/office/officeart/2005/8/layout/vList2"/>
    <dgm:cxn modelId="{63F87E0A-A21F-174C-91D9-2D26CC881B16}" type="presParOf" srcId="{612196B3-0E96-3D4B-899C-52FA11A2486D}" destId="{C2EF00B7-3DF4-F14F-B3FB-479D6A4040FC}" srcOrd="6" destOrd="0" presId="urn:microsoft.com/office/officeart/2005/8/layout/vList2"/>
    <dgm:cxn modelId="{F49E1279-169C-0C40-8102-C7D8A7CF9C35}" type="presParOf" srcId="{612196B3-0E96-3D4B-899C-52FA11A2486D}" destId="{673D745B-5F7E-D24C-9575-BD1C0AC62D6C}" srcOrd="7" destOrd="0" presId="urn:microsoft.com/office/officeart/2005/8/layout/vList2"/>
    <dgm:cxn modelId="{5EEE3DA3-73FD-A84D-8112-76308AD28C28}" type="presParOf" srcId="{612196B3-0E96-3D4B-899C-52FA11A2486D}" destId="{23D643D7-8EE6-B640-847E-A2797AC929E1}" srcOrd="8" destOrd="0" presId="urn:microsoft.com/office/officeart/2005/8/layout/vList2"/>
    <dgm:cxn modelId="{36E7849F-0319-A749-9662-55E43E075CA2}" type="presParOf" srcId="{612196B3-0E96-3D4B-899C-52FA11A2486D}" destId="{B66A4156-9C8B-774D-89D8-401D2D8A2DE9}" srcOrd="9" destOrd="0" presId="urn:microsoft.com/office/officeart/2005/8/layout/vList2"/>
    <dgm:cxn modelId="{6F7DA7DD-AB9F-BB46-B9C3-5D28F4F0D6BD}" type="presParOf" srcId="{612196B3-0E96-3D4B-899C-52FA11A2486D}" destId="{A0C38246-8751-7E4D-9DFD-73B71974D10D}" srcOrd="10" destOrd="0" presId="urn:microsoft.com/office/officeart/2005/8/layout/vList2"/>
    <dgm:cxn modelId="{02C52B01-1036-5E45-ADC4-2FF5F3D08DC3}" type="presParOf" srcId="{612196B3-0E96-3D4B-899C-52FA11A2486D}" destId="{0735AF27-881B-3D4F-99AC-1A0FF93AF892}" srcOrd="11" destOrd="0" presId="urn:microsoft.com/office/officeart/2005/8/layout/vList2"/>
    <dgm:cxn modelId="{ABC3B7C6-D8D5-0049-95BB-E2850E42F8EB}" type="presParOf" srcId="{612196B3-0E96-3D4B-899C-52FA11A2486D}" destId="{A5548E4D-FC66-8B4B-B267-714AF4B384A5}" srcOrd="12" destOrd="0" presId="urn:microsoft.com/office/officeart/2005/8/layout/vList2"/>
    <dgm:cxn modelId="{53AB4424-0F18-3141-B26E-40CD1492BB06}" type="presParOf" srcId="{612196B3-0E96-3D4B-899C-52FA11A2486D}" destId="{101C9044-1D31-724A-B2E4-AAC7ECA1C0F5}" srcOrd="13" destOrd="0" presId="urn:microsoft.com/office/officeart/2005/8/layout/vList2"/>
    <dgm:cxn modelId="{61D042D4-DF56-3446-872D-D0C5B7F4581B}" type="presParOf" srcId="{612196B3-0E96-3D4B-899C-52FA11A2486D}" destId="{691C7513-B6A5-0243-99A2-27DE7187EDC2}" srcOrd="14" destOrd="0" presId="urn:microsoft.com/office/officeart/2005/8/layout/vList2"/>
    <dgm:cxn modelId="{EF94C7BA-7D83-3A45-8A02-7EB309550A79}" type="presParOf" srcId="{612196B3-0E96-3D4B-899C-52FA11A2486D}" destId="{B898543B-C557-FA4F-A5D5-613B5848A5F3}" srcOrd="15" destOrd="0" presId="urn:microsoft.com/office/officeart/2005/8/layout/vList2"/>
    <dgm:cxn modelId="{CC8547D8-162C-5C48-A67F-891BDAE57916}" type="presParOf" srcId="{612196B3-0E96-3D4B-899C-52FA11A2486D}" destId="{81B31B45-9D1D-C54C-B80F-B1E4D24E5B26}" srcOrd="16" destOrd="0" presId="urn:microsoft.com/office/officeart/2005/8/layout/vList2"/>
    <dgm:cxn modelId="{61903BF9-C701-774B-AD45-C933475470A0}" type="presParOf" srcId="{612196B3-0E96-3D4B-899C-52FA11A2486D}" destId="{B5B23005-6AD1-FA41-8C78-90BF7BF44487}" srcOrd="17" destOrd="0" presId="urn:microsoft.com/office/officeart/2005/8/layout/vList2"/>
    <dgm:cxn modelId="{D4074819-1E21-9341-8FE7-2503B6B208A1}" type="presParOf" srcId="{612196B3-0E96-3D4B-899C-52FA11A2486D}" destId="{860F01FD-77F9-7E43-893E-DB58D1F74388}" srcOrd="1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61A64-B4D2-4546-98C2-300233F51AE1}">
      <dsp:nvSpPr>
        <dsp:cNvPr id="0" name=""/>
        <dsp:cNvSpPr/>
      </dsp:nvSpPr>
      <dsp:spPr>
        <a:xfrm>
          <a:off x="0" y="6700"/>
          <a:ext cx="6429375" cy="397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Reduced Absenteeism</a:t>
          </a:r>
        </a:p>
      </dsp:txBody>
      <dsp:txXfrm>
        <a:off x="19419" y="26119"/>
        <a:ext cx="6390537" cy="358962"/>
      </dsp:txXfrm>
    </dsp:sp>
    <dsp:sp modelId="{AF8840F6-D1D3-D741-BC02-B9DA5DA55C7A}">
      <dsp:nvSpPr>
        <dsp:cNvPr id="0" name=""/>
        <dsp:cNvSpPr/>
      </dsp:nvSpPr>
      <dsp:spPr>
        <a:xfrm>
          <a:off x="0" y="453460"/>
          <a:ext cx="6429375" cy="397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Minimize Lost Productivity</a:t>
          </a:r>
        </a:p>
      </dsp:txBody>
      <dsp:txXfrm>
        <a:off x="19419" y="472879"/>
        <a:ext cx="6390537" cy="358962"/>
      </dsp:txXfrm>
    </dsp:sp>
    <dsp:sp modelId="{14FE3E5E-0573-EC4B-AD43-4D2067A262A3}">
      <dsp:nvSpPr>
        <dsp:cNvPr id="0" name=""/>
        <dsp:cNvSpPr/>
      </dsp:nvSpPr>
      <dsp:spPr>
        <a:xfrm>
          <a:off x="0" y="900220"/>
          <a:ext cx="6429375" cy="397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Avoid Bad Publicity</a:t>
          </a:r>
        </a:p>
      </dsp:txBody>
      <dsp:txXfrm>
        <a:off x="19419" y="919639"/>
        <a:ext cx="6390537" cy="358962"/>
      </dsp:txXfrm>
    </dsp:sp>
    <dsp:sp modelId="{C2EF00B7-3DF4-F14F-B3FB-479D6A4040FC}">
      <dsp:nvSpPr>
        <dsp:cNvPr id="0" name=""/>
        <dsp:cNvSpPr/>
      </dsp:nvSpPr>
      <dsp:spPr>
        <a:xfrm>
          <a:off x="0" y="1346980"/>
          <a:ext cx="6429375" cy="397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Fewer Injuries</a:t>
          </a:r>
        </a:p>
      </dsp:txBody>
      <dsp:txXfrm>
        <a:off x="19419" y="1366399"/>
        <a:ext cx="6390537" cy="358962"/>
      </dsp:txXfrm>
    </dsp:sp>
    <dsp:sp modelId="{23D643D7-8EE6-B640-847E-A2797AC929E1}">
      <dsp:nvSpPr>
        <dsp:cNvPr id="0" name=""/>
        <dsp:cNvSpPr/>
      </dsp:nvSpPr>
      <dsp:spPr>
        <a:xfrm>
          <a:off x="0" y="1793740"/>
          <a:ext cx="6429375" cy="397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Fewer Worker’s Comp Claims</a:t>
          </a:r>
        </a:p>
      </dsp:txBody>
      <dsp:txXfrm>
        <a:off x="19419" y="1813159"/>
        <a:ext cx="6390537" cy="358962"/>
      </dsp:txXfrm>
    </dsp:sp>
    <dsp:sp modelId="{A0C38246-8751-7E4D-9DFD-73B71974D10D}">
      <dsp:nvSpPr>
        <dsp:cNvPr id="0" name=""/>
        <dsp:cNvSpPr/>
      </dsp:nvSpPr>
      <dsp:spPr>
        <a:xfrm>
          <a:off x="0" y="2240500"/>
          <a:ext cx="6429375" cy="397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Higher Employee Satisfaction</a:t>
          </a:r>
        </a:p>
      </dsp:txBody>
      <dsp:txXfrm>
        <a:off x="19419" y="2259919"/>
        <a:ext cx="6390537" cy="358962"/>
      </dsp:txXfrm>
    </dsp:sp>
    <dsp:sp modelId="{A5548E4D-FC66-8B4B-B267-714AF4B384A5}">
      <dsp:nvSpPr>
        <dsp:cNvPr id="0" name=""/>
        <dsp:cNvSpPr/>
      </dsp:nvSpPr>
      <dsp:spPr>
        <a:xfrm>
          <a:off x="0" y="2687260"/>
          <a:ext cx="6429375" cy="397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Cost Control</a:t>
          </a:r>
        </a:p>
      </dsp:txBody>
      <dsp:txXfrm>
        <a:off x="19419" y="2706679"/>
        <a:ext cx="6390537" cy="358962"/>
      </dsp:txXfrm>
    </dsp:sp>
    <dsp:sp modelId="{691C7513-B6A5-0243-99A2-27DE7187EDC2}">
      <dsp:nvSpPr>
        <dsp:cNvPr id="0" name=""/>
        <dsp:cNvSpPr/>
      </dsp:nvSpPr>
      <dsp:spPr>
        <a:xfrm>
          <a:off x="0" y="3134020"/>
          <a:ext cx="6429375" cy="397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Prevent Lawsuits, Fines and Penalties</a:t>
          </a:r>
        </a:p>
      </dsp:txBody>
      <dsp:txXfrm>
        <a:off x="19419" y="3153439"/>
        <a:ext cx="6390537" cy="358962"/>
      </dsp:txXfrm>
    </dsp:sp>
    <dsp:sp modelId="{81B31B45-9D1D-C54C-B80F-B1E4D24E5B26}">
      <dsp:nvSpPr>
        <dsp:cNvPr id="0" name=""/>
        <dsp:cNvSpPr/>
      </dsp:nvSpPr>
      <dsp:spPr>
        <a:xfrm>
          <a:off x="0" y="3580780"/>
          <a:ext cx="6429375" cy="397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Lower Ex-Mod Score</a:t>
          </a:r>
        </a:p>
      </dsp:txBody>
      <dsp:txXfrm>
        <a:off x="19419" y="3600199"/>
        <a:ext cx="6390537" cy="358962"/>
      </dsp:txXfrm>
    </dsp:sp>
    <dsp:sp modelId="{860F01FD-77F9-7E43-893E-DB58D1F74388}">
      <dsp:nvSpPr>
        <dsp:cNvPr id="0" name=""/>
        <dsp:cNvSpPr/>
      </dsp:nvSpPr>
      <dsp:spPr>
        <a:xfrm>
          <a:off x="0" y="4027540"/>
          <a:ext cx="6429375" cy="397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Lower Turnover</a:t>
          </a:r>
        </a:p>
      </dsp:txBody>
      <dsp:txXfrm>
        <a:off x="19419" y="4046959"/>
        <a:ext cx="6390537" cy="3589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0.5755</cdr:x>
      <cdr:y>0.53241</cdr:y>
    </cdr:from>
    <cdr:to>
      <cdr:x>0.81228</cdr:x>
      <cdr:y>0.66289</cdr:y>
    </cdr:to>
    <cdr:sp macro="" textlink="">
      <cdr:nvSpPr>
        <cdr:cNvPr id="2" name="TextBox 1">
          <a:extLst xmlns:a="http://schemas.openxmlformats.org/drawingml/2006/main">
            <a:ext uri="{FF2B5EF4-FFF2-40B4-BE49-F238E27FC236}">
              <a16:creationId xmlns:a16="http://schemas.microsoft.com/office/drawing/2014/main" id="{FBAB10E7-2A0C-4563-945C-46B0C6816FA7}"/>
            </a:ext>
          </a:extLst>
        </cdr:cNvPr>
        <cdr:cNvSpPr txBox="1"/>
      </cdr:nvSpPr>
      <cdr:spPr>
        <a:xfrm xmlns:a="http://schemas.openxmlformats.org/drawingml/2006/main">
          <a:off x="1957427" y="1883867"/>
          <a:ext cx="805343" cy="461665"/>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gn="l"/>
          <a:r>
            <a:rPr lang="en-US" sz="2400" b="0" dirty="0">
              <a:solidFill>
                <a:schemeClr val="bg1"/>
              </a:solidFill>
              <a:latin typeface="+mn-lt"/>
              <a:ea typeface="+mn-ea"/>
            </a:rPr>
            <a:t>60%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F3A5A2-5877-8558-5149-C826F5E1B37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96EA849-C20B-EFD8-173A-5825A127BF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6A0816-698B-0546-9A55-18F825C921EF}" type="datetimeFigureOut">
              <a:rPr lang="en-US" smtClean="0"/>
              <a:t>6/12/26</a:t>
            </a:fld>
            <a:endParaRPr lang="en-US"/>
          </a:p>
        </p:txBody>
      </p:sp>
      <p:sp>
        <p:nvSpPr>
          <p:cNvPr id="4" name="Footer Placeholder 3">
            <a:extLst>
              <a:ext uri="{FF2B5EF4-FFF2-40B4-BE49-F238E27FC236}">
                <a16:creationId xmlns:a16="http://schemas.microsoft.com/office/drawing/2014/main" id="{597A8660-F40C-951C-82E5-9326AB4DE59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8EDD9FC-D824-86A1-2011-A075661A5EB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C68FCF-30A1-1842-B233-6F845B313CFB}" type="slidenum">
              <a:rPr lang="en-US" smtClean="0"/>
              <a:t>‹#›</a:t>
            </a:fld>
            <a:endParaRPr lang="en-US"/>
          </a:p>
        </p:txBody>
      </p:sp>
    </p:spTree>
    <p:extLst>
      <p:ext uri="{BB962C8B-B14F-4D97-AF65-F5344CB8AC3E}">
        <p14:creationId xmlns:p14="http://schemas.microsoft.com/office/powerpoint/2010/main" val="26982692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F3B75D-6559-974B-BDAB-4B628B73AAC8}" type="datetimeFigureOut">
              <a:rPr lang="en-US" smtClean="0"/>
              <a:t>6/12/26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856A7-2C6C-114B-B18B-1C0F4B7E2C11}" type="slidenum">
              <a:rPr lang="en-US" smtClean="0"/>
              <a:t>‹#›</a:t>
            </a:fld>
            <a:endParaRPr lang="en-US"/>
          </a:p>
        </p:txBody>
      </p:sp>
    </p:spTree>
    <p:extLst>
      <p:ext uri="{BB962C8B-B14F-4D97-AF65-F5344CB8AC3E}">
        <p14:creationId xmlns:p14="http://schemas.microsoft.com/office/powerpoint/2010/main" val="177618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58027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Shape 654"/>
          <p:cNvSpPr>
            <a:spLocks noGrp="1" noRot="1" noChangeAspect="1"/>
          </p:cNvSpPr>
          <p:nvPr>
            <p:ph type="sldImg" idx="2"/>
          </p:nvPr>
        </p:nvSpPr>
        <p:spPr>
          <a:xfrm>
            <a:off x="407988" y="696913"/>
            <a:ext cx="6196012"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5" name="Shape 655"/>
          <p:cNvSpPr txBox="1">
            <a:spLocks noGrp="1"/>
          </p:cNvSpPr>
          <p:nvPr>
            <p:ph type="body" idx="1"/>
          </p:nvPr>
        </p:nvSpPr>
        <p:spPr>
          <a:xfrm>
            <a:off x="701040" y="4415791"/>
            <a:ext cx="5608320" cy="4183380"/>
          </a:xfrm>
          <a:prstGeom prst="rect">
            <a:avLst/>
          </a:prstGeom>
        </p:spPr>
        <p:txBody>
          <a:bodyPr lIns="92815" tIns="92815" rIns="92815" bIns="92815" anchor="t" anchorCtr="0">
            <a:noAutofit/>
          </a:bodyPr>
          <a:lstStyle/>
          <a:p>
            <a:r>
              <a:rPr lang="en-US" dirty="0"/>
              <a:t> Now let’s take a look at the features and tools within the Risk Management Center. </a:t>
            </a:r>
            <a:endParaRPr dirty="0"/>
          </a:p>
        </p:txBody>
      </p:sp>
    </p:spTree>
    <p:extLst>
      <p:ext uri="{BB962C8B-B14F-4D97-AF65-F5344CB8AC3E}">
        <p14:creationId xmlns:p14="http://schemas.microsoft.com/office/powerpoint/2010/main" val="2304455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altLang="en-US" dirty="0"/>
              <a:t>The Risk Management Center Includes eight (8) different tracks to cover all your risk management and compliance needs. As producers you can use carefully crafted approaches to promote awareness and value of the RMC and at the same time create exit barriers to retain your accounts.</a:t>
            </a:r>
          </a:p>
          <a:p>
            <a:endParaRPr lang="en-US" altLang="en-US" dirty="0"/>
          </a:p>
          <a:p>
            <a:pPr defTabSz="955639">
              <a:defRPr/>
            </a:pPr>
            <a:r>
              <a:rPr lang="en-US" altLang="en-US" dirty="0"/>
              <a:t>Incident Track</a:t>
            </a:r>
          </a:p>
          <a:p>
            <a:pPr defTabSz="955639">
              <a:defRPr/>
            </a:pPr>
            <a:r>
              <a:rPr lang="en-US" altLang="en-US" dirty="0"/>
              <a:t>Training Track</a:t>
            </a:r>
          </a:p>
          <a:p>
            <a:pPr defTabSz="955639">
              <a:defRPr/>
            </a:pPr>
            <a:r>
              <a:rPr lang="en-US" altLang="en-US" dirty="0"/>
              <a:t>SDS Track</a:t>
            </a:r>
          </a:p>
          <a:p>
            <a:pPr defTabSz="955639">
              <a:defRPr/>
            </a:pPr>
            <a:r>
              <a:rPr lang="en-US" altLang="en-US" dirty="0"/>
              <a:t>BBS Track</a:t>
            </a:r>
          </a:p>
          <a:p>
            <a:pPr defTabSz="955639">
              <a:defRPr/>
            </a:pPr>
            <a:r>
              <a:rPr lang="en-US" altLang="en-US" dirty="0"/>
              <a:t>Job Description Track</a:t>
            </a:r>
          </a:p>
          <a:p>
            <a:pPr defTabSz="955639">
              <a:defRPr/>
            </a:pPr>
            <a:r>
              <a:rPr lang="en-US" altLang="en-US" dirty="0"/>
              <a:t>COI Track</a:t>
            </a:r>
          </a:p>
          <a:p>
            <a:pPr defTabSz="955639">
              <a:defRPr/>
            </a:pPr>
            <a:r>
              <a:rPr lang="en-US" altLang="en-US" dirty="0"/>
              <a:t>Safety Observation Track</a:t>
            </a:r>
          </a:p>
          <a:p>
            <a:pPr defTabSz="955639">
              <a:defRPr/>
            </a:pPr>
            <a:r>
              <a:rPr lang="en-US" altLang="en-US" dirty="0"/>
              <a:t>Audit Track</a:t>
            </a:r>
          </a:p>
          <a:p>
            <a:pPr defTabSz="955639">
              <a:defRPr/>
            </a:pPr>
            <a:endParaRPr lang="en-US" altLang="en-US" dirty="0"/>
          </a:p>
          <a:p>
            <a:pPr marL="0" marR="0" lvl="0" indent="0" algn="l" defTabSz="955639" rtl="0" eaLnBrk="0" fontAlgn="base" latinLnBrk="0" hangingPunct="0">
              <a:lnSpc>
                <a:spcPct val="100000"/>
              </a:lnSpc>
              <a:spcBef>
                <a:spcPct val="30000"/>
              </a:spcBef>
              <a:spcAft>
                <a:spcPct val="0"/>
              </a:spcAft>
              <a:buClrTx/>
              <a:buSzTx/>
              <a:buFontTx/>
              <a:buNone/>
              <a:tabLst/>
              <a:defRPr/>
            </a:pPr>
            <a:r>
              <a:rPr lang="en-US" altLang="en-US" dirty="0"/>
              <a:t>Each track slide has suggested leverage questions that will give you leverage with you clients, at the bottom of the slide notes. Let’s review each track. </a:t>
            </a: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15</a:t>
            </a:fld>
            <a:endParaRPr lang="en-US" dirty="0"/>
          </a:p>
        </p:txBody>
      </p:sp>
    </p:spTree>
    <p:extLst>
      <p:ext uri="{BB962C8B-B14F-4D97-AF65-F5344CB8AC3E}">
        <p14:creationId xmlns:p14="http://schemas.microsoft.com/office/powerpoint/2010/main" val="2505088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b="1" dirty="0"/>
              <a:t>Incident Track</a:t>
            </a:r>
            <a:r>
              <a:rPr lang="en-US" b="1" baseline="30000" dirty="0"/>
              <a:t>® 	</a:t>
            </a:r>
          </a:p>
          <a:p>
            <a:r>
              <a:rPr lang="en-US" sz="1200" i="1" dirty="0"/>
              <a:t>*Click reveals New Incident window</a:t>
            </a:r>
          </a:p>
          <a:p>
            <a:endParaRPr lang="en-US" b="1" dirty="0"/>
          </a:p>
          <a:p>
            <a:pPr marL="171450" indent="-171450">
              <a:lnSpc>
                <a:spcPct val="150000"/>
              </a:lnSpc>
              <a:spcBef>
                <a:spcPts val="0"/>
              </a:spcBef>
              <a:spcAft>
                <a:spcPts val="0"/>
              </a:spcAft>
              <a:buFont typeface="Arial" panose="020B0604020202020204" pitchFamily="34" charset="0"/>
              <a:buChar char="•"/>
            </a:pPr>
            <a:r>
              <a:rPr lang="en-US" altLang="en-US" sz="1050" dirty="0">
                <a:solidFill>
                  <a:srgbClr val="000000"/>
                </a:solidFill>
              </a:rPr>
              <a:t>Automates incident reporting, OSHA logs, and trending</a:t>
            </a:r>
          </a:p>
          <a:p>
            <a:pPr marL="171450" indent="-171450">
              <a:lnSpc>
                <a:spcPct val="150000"/>
              </a:lnSpc>
              <a:spcBef>
                <a:spcPts val="0"/>
              </a:spcBef>
              <a:spcAft>
                <a:spcPts val="0"/>
              </a:spcAft>
              <a:buFont typeface="Arial" panose="020B0604020202020204" pitchFamily="34" charset="0"/>
              <a:buChar char="•"/>
            </a:pPr>
            <a:r>
              <a:rPr lang="en-US" altLang="en-US" sz="1050" dirty="0">
                <a:solidFill>
                  <a:srgbClr val="000000"/>
                </a:solidFill>
              </a:rPr>
              <a:t>Focus efforts to target loss sources</a:t>
            </a:r>
          </a:p>
          <a:p>
            <a:pPr marL="171450" indent="-171450">
              <a:lnSpc>
                <a:spcPct val="150000"/>
              </a:lnSpc>
              <a:spcBef>
                <a:spcPts val="0"/>
              </a:spcBef>
              <a:spcAft>
                <a:spcPts val="0"/>
              </a:spcAft>
              <a:buFont typeface="Arial" panose="020B0604020202020204" pitchFamily="34" charset="0"/>
              <a:buChar char="•"/>
            </a:pPr>
            <a:r>
              <a:rPr lang="en-US" altLang="en-US" sz="1050" dirty="0">
                <a:solidFill>
                  <a:srgbClr val="000000"/>
                </a:solidFill>
              </a:rPr>
              <a:t>Near-miss reporting </a:t>
            </a:r>
          </a:p>
          <a:p>
            <a:pPr marL="171450" indent="-171450">
              <a:lnSpc>
                <a:spcPct val="150000"/>
              </a:lnSpc>
              <a:spcBef>
                <a:spcPts val="0"/>
              </a:spcBef>
              <a:spcAft>
                <a:spcPts val="0"/>
              </a:spcAft>
              <a:buFont typeface="Arial" panose="020B0604020202020204" pitchFamily="34" charset="0"/>
              <a:buChar char="•"/>
            </a:pPr>
            <a:r>
              <a:rPr lang="en-US" altLang="en-US" sz="1050" dirty="0">
                <a:solidFill>
                  <a:srgbClr val="000000"/>
                </a:solidFill>
              </a:rPr>
              <a:t>Manage and maintain your own data</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Simple, step-by-step wizard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Investigate</a:t>
            </a:r>
            <a:r>
              <a:rPr lang="en-US" baseline="0" dirty="0"/>
              <a:t> and identify root causes, at-risk behaviors, and at-risk conditions</a:t>
            </a:r>
            <a:endParaRPr lang="en-US" dirty="0"/>
          </a:p>
          <a:p>
            <a:pPr marL="171450" indent="-171450">
              <a:buFont typeface="Arial" panose="020B0604020202020204" pitchFamily="34" charset="0"/>
              <a:buChar char="•"/>
            </a:pPr>
            <a:r>
              <a:rPr lang="en-US" b="0" dirty="0"/>
              <a:t>OSHA 300 Log</a:t>
            </a:r>
          </a:p>
          <a:p>
            <a:pPr marL="171450" indent="-171450">
              <a:buFont typeface="Arial" panose="020B0604020202020204" pitchFamily="34" charset="0"/>
              <a:buChar char="•"/>
            </a:pPr>
            <a:r>
              <a:rPr lang="en-US" b="0" dirty="0"/>
              <a:t>First Report of Injury: State-specific</a:t>
            </a:r>
          </a:p>
          <a:p>
            <a:pPr marL="171450" indent="-171450">
              <a:buFont typeface="Arial" panose="020B0604020202020204" pitchFamily="34" charset="0"/>
              <a:buChar char="•"/>
            </a:pPr>
            <a:r>
              <a:rPr lang="en-US" b="0" dirty="0"/>
              <a:t>Sophisticated Trending and Graphs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sz="1050" dirty="0"/>
              <a:t>Print and distribute trending reports to multiple sites, enabling a targeted, proactive training response.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05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050" dirty="0"/>
          </a:p>
          <a:p>
            <a:pPr marL="0" lvl="0" indent="-50848" algn="l">
              <a:spcBef>
                <a:spcPts val="0"/>
              </a:spcBef>
              <a:buFont typeface="Arial" panose="020B0604020202020204" pitchFamily="34" charset="0"/>
              <a:buNone/>
            </a:pPr>
            <a:r>
              <a:rPr lang="en-US" sz="1050" b="1" i="1" kern="1200" dirty="0">
                <a:solidFill>
                  <a:schemeClr val="tx1"/>
                </a:solidFill>
                <a:effectLst/>
                <a:latin typeface="Arial" charset="0"/>
                <a:ea typeface="MS PGothic" panose="020B0600070205080204" pitchFamily="34" charset="-128"/>
                <a:cs typeface="MS PGothic" charset="0"/>
              </a:rPr>
              <a:t>-----</a:t>
            </a:r>
          </a:p>
          <a:p>
            <a:pPr marL="0" lvl="0" indent="-50848" algn="l">
              <a:spcBef>
                <a:spcPts val="0"/>
              </a:spcBef>
              <a:buFont typeface="Arial" panose="020B0604020202020204" pitchFamily="34" charset="0"/>
              <a:buNone/>
            </a:pPr>
            <a:r>
              <a:rPr lang="en-US" sz="1050" b="1" i="1" kern="1200" dirty="0">
                <a:solidFill>
                  <a:schemeClr val="tx1"/>
                </a:solidFill>
                <a:effectLst/>
                <a:latin typeface="Arial" charset="0"/>
                <a:ea typeface="MS PGothic" panose="020B0600070205080204" pitchFamily="34" charset="-128"/>
                <a:cs typeface="MS PGothic" charset="0"/>
              </a:rPr>
              <a:t>Some Helpful Questions for Clients: </a:t>
            </a:r>
          </a:p>
          <a:p>
            <a:pPr marL="171450" indent="-171450">
              <a:lnSpc>
                <a:spcPct val="120000"/>
              </a:lnSpc>
              <a:spcBef>
                <a:spcPts val="600"/>
              </a:spcBef>
              <a:buFont typeface="Arial" panose="020B0604020202020204" pitchFamily="34" charset="0"/>
              <a:buChar char="•"/>
              <a:defRPr/>
            </a:pPr>
            <a:r>
              <a:rPr lang="en-US" sz="1050" i="1" dirty="0"/>
              <a:t>What’s the process to log and accident or incident?</a:t>
            </a:r>
          </a:p>
          <a:p>
            <a:pPr marL="171450" indent="-171450">
              <a:lnSpc>
                <a:spcPct val="120000"/>
              </a:lnSpc>
              <a:spcBef>
                <a:spcPts val="600"/>
              </a:spcBef>
              <a:buFont typeface="Arial" panose="020B0604020202020204" pitchFamily="34" charset="0"/>
              <a:buChar char="•"/>
              <a:defRPr/>
            </a:pPr>
            <a:r>
              <a:rPr lang="en-US" sz="1050" i="1" dirty="0"/>
              <a:t>How do you track and trend incidents for frequency or possible severity?</a:t>
            </a:r>
          </a:p>
          <a:p>
            <a:pPr marL="171450" indent="-171450">
              <a:lnSpc>
                <a:spcPct val="120000"/>
              </a:lnSpc>
              <a:spcBef>
                <a:spcPts val="600"/>
              </a:spcBef>
              <a:buFont typeface="Arial" panose="020B0604020202020204" pitchFamily="34" charset="0"/>
              <a:buChar char="•"/>
              <a:defRPr/>
            </a:pPr>
            <a:r>
              <a:rPr lang="en-US" sz="1050" i="1" dirty="0"/>
              <a:t>What is your OSHA 300 process and who is in charge of submittals?</a:t>
            </a:r>
          </a:p>
          <a:p>
            <a:pPr marL="171450" indent="-171450">
              <a:lnSpc>
                <a:spcPct val="120000"/>
              </a:lnSpc>
              <a:spcBef>
                <a:spcPts val="600"/>
              </a:spcBef>
              <a:buFont typeface="Arial" panose="020B0604020202020204" pitchFamily="34" charset="0"/>
              <a:buChar char="•"/>
              <a:defRPr/>
            </a:pPr>
            <a:r>
              <a:rPr lang="en-US" sz="1050" i="1" dirty="0"/>
              <a:t>What kind of assistance do you currently get in highlighting problem areas and providing solutions?</a:t>
            </a:r>
          </a:p>
          <a:p>
            <a:pPr marL="171450" indent="-171450">
              <a:lnSpc>
                <a:spcPct val="120000"/>
              </a:lnSpc>
              <a:spcBef>
                <a:spcPts val="600"/>
              </a:spcBef>
              <a:buFont typeface="Arial" panose="020B0604020202020204" pitchFamily="34" charset="0"/>
              <a:buChar char="•"/>
              <a:defRPr/>
            </a:pPr>
            <a:r>
              <a:rPr lang="en-US" sz="1050" i="1" dirty="0"/>
              <a:t>Who helps you prepare training programs when you notice an increase in certain types of incidents?</a:t>
            </a:r>
          </a:p>
          <a:p>
            <a:pPr marL="171450" indent="-171450">
              <a:lnSpc>
                <a:spcPct val="120000"/>
              </a:lnSpc>
              <a:spcBef>
                <a:spcPts val="600"/>
              </a:spcBef>
              <a:buFont typeface="Arial" panose="020B0604020202020204" pitchFamily="34" charset="0"/>
              <a:buChar char="•"/>
              <a:defRPr/>
            </a:pPr>
            <a:r>
              <a:rPr lang="en-US" sz="1050" i="1" dirty="0"/>
              <a:t>Did you know? Accident tracking software can cost up to $3,000-$15,000 (Vendors Examples)</a:t>
            </a:r>
          </a:p>
          <a:p>
            <a:pPr marL="171450" indent="-171450">
              <a:lnSpc>
                <a:spcPct val="100000"/>
              </a:lnSpc>
              <a:spcBef>
                <a:spcPts val="600"/>
              </a:spcBef>
              <a:buFont typeface="Arial" panose="020B0604020202020204" pitchFamily="34" charset="0"/>
              <a:buChar char="•"/>
              <a:defRPr/>
            </a:pPr>
            <a:endParaRPr lang="en-US" altLang="en-US" sz="1050"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16</a:t>
            </a:fld>
            <a:endParaRPr lang="en-US"/>
          </a:p>
        </p:txBody>
      </p:sp>
    </p:spTree>
    <p:extLst>
      <p:ext uri="{BB962C8B-B14F-4D97-AF65-F5344CB8AC3E}">
        <p14:creationId xmlns:p14="http://schemas.microsoft.com/office/powerpoint/2010/main" val="1416481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b="1" kern="1200" dirty="0">
                <a:solidFill>
                  <a:schemeClr val="tx1"/>
                </a:solidFill>
                <a:effectLst/>
                <a:latin typeface="Arial" charset="0"/>
                <a:ea typeface="MS PGothic" panose="020B0600070205080204" pitchFamily="34" charset="-128"/>
                <a:cs typeface="MS PGothic" charset="0"/>
              </a:rPr>
              <a:t>Training Track</a:t>
            </a:r>
            <a:r>
              <a:rPr lang="en-US" sz="1050" kern="1200" dirty="0">
                <a:solidFill>
                  <a:schemeClr val="tx1"/>
                </a:solidFill>
                <a:effectLst/>
                <a:latin typeface="Arial" charset="0"/>
                <a:ea typeface="MS PGothic" panose="020B0600070205080204" pitchFamily="34" charset="-128"/>
                <a:cs typeface="MS PGothic"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*Click reveals Online Training Information window</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*2</a:t>
            </a:r>
            <a:r>
              <a:rPr lang="en-US" sz="1050" i="1" baseline="30000" dirty="0"/>
              <a:t>nd</a:t>
            </a:r>
            <a:r>
              <a:rPr lang="en-US" sz="1050" i="1" dirty="0"/>
              <a:t> click reveals Portable Ladder </a:t>
            </a:r>
            <a:r>
              <a:rPr lang="en-US" sz="1050" i="1" dirty="0" err="1"/>
              <a:t>Safetywindow</a:t>
            </a:r>
            <a:endParaRPr lang="en-US" sz="1050" i="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050" kern="1200" dirty="0">
              <a:solidFill>
                <a:schemeClr val="tx1"/>
              </a:solidFill>
              <a:effectLst/>
              <a:latin typeface="Arial" charset="0"/>
              <a:ea typeface="MS PGothic" panose="020B0600070205080204" pitchFamily="34" charset="-128"/>
              <a:cs typeface="MS PGothic" charset="0"/>
            </a:endParaRP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Track your training automatically &amp; stay OSHA-compliant.</a:t>
            </a:r>
          </a:p>
          <a:p>
            <a:pPr marL="171450" indent="-171450" algn="l">
              <a:spcBef>
                <a:spcPts val="0"/>
              </a:spcBef>
              <a:spcAft>
                <a:spcPts val="0"/>
              </a:spcAft>
              <a:buFont typeface="Arial" panose="020B0604020202020204" pitchFamily="34" charset="0"/>
              <a:buChar char="•"/>
            </a:pPr>
            <a:r>
              <a:rPr lang="en-US" altLang="en-US" sz="1050" dirty="0">
                <a:solidFill>
                  <a:srgbClr val="000000"/>
                </a:solidFill>
              </a:rPr>
              <a:t>Schedule and record training sessions for your employees effortlessly.</a:t>
            </a:r>
          </a:p>
          <a:p>
            <a:pPr marL="171450" indent="-171450" algn="l">
              <a:spcBef>
                <a:spcPts val="0"/>
              </a:spcBef>
              <a:spcAft>
                <a:spcPts val="1322"/>
              </a:spcAft>
              <a:buFont typeface="Arial" panose="020B0604020202020204" pitchFamily="34" charset="0"/>
              <a:buChar char="•"/>
            </a:pPr>
            <a:r>
              <a:rPr lang="en-US" altLang="en-US" sz="1050" dirty="0">
                <a:solidFill>
                  <a:srgbClr val="000000"/>
                </a:solidFill>
              </a:rPr>
              <a:t>Employees and Managers receive reminders of trainings coming due.</a:t>
            </a:r>
          </a:p>
          <a:p>
            <a:pPr marL="171450" indent="-171450" algn="l">
              <a:spcBef>
                <a:spcPts val="0"/>
              </a:spcBef>
              <a:spcAft>
                <a:spcPts val="1322"/>
              </a:spcAft>
              <a:buFont typeface="Arial" panose="020B0604020202020204" pitchFamily="34" charset="0"/>
              <a:buChar char="•"/>
            </a:pPr>
            <a:r>
              <a:rPr lang="en-US" altLang="en-US" sz="1050" dirty="0">
                <a:solidFill>
                  <a:srgbClr val="000000"/>
                </a:solidFill>
              </a:rPr>
              <a:t>Keep records and run reports easily by using Training Track as your solution.</a:t>
            </a:r>
          </a:p>
          <a:p>
            <a:pPr marL="0" indent="0" algn="l">
              <a:spcBef>
                <a:spcPts val="0"/>
              </a:spcBef>
              <a:spcAft>
                <a:spcPts val="1322"/>
              </a:spcAft>
              <a:buFont typeface="Arial" panose="020B0604020202020204" pitchFamily="34" charset="0"/>
              <a:buNone/>
            </a:pPr>
            <a:endParaRPr lang="en-US" altLang="en-US" sz="1050" dirty="0">
              <a:solidFill>
                <a:srgbClr val="000000"/>
              </a:solidFill>
            </a:endParaRPr>
          </a:p>
          <a:p>
            <a:pPr marL="0" indent="0" algn="l">
              <a:spcBef>
                <a:spcPts val="0"/>
              </a:spcBef>
              <a:spcAft>
                <a:spcPts val="1322"/>
              </a:spcAft>
              <a:buFont typeface="Arial" panose="020B0604020202020204" pitchFamily="34" charset="0"/>
              <a:buNone/>
            </a:pPr>
            <a:r>
              <a:rPr lang="en-US" sz="900" b="0" dirty="0"/>
              <a:t>Training Track delivers the scope and flexibility needed for a complete and automated online training program.</a:t>
            </a:r>
          </a:p>
          <a:p>
            <a:pPr marL="171450" indent="-171450" algn="l">
              <a:spcBef>
                <a:spcPts val="0"/>
              </a:spcBef>
              <a:spcAft>
                <a:spcPts val="10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Pause scheduled trainings</a:t>
            </a:r>
          </a:p>
          <a:p>
            <a:pPr marL="171450" indent="-171450" algn="l">
              <a:spcBef>
                <a:spcPts val="0"/>
              </a:spcBef>
              <a:spcAft>
                <a:spcPts val="10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Download certificates of completion from Training History</a:t>
            </a:r>
          </a:p>
          <a:p>
            <a:pPr marL="171450" indent="-171450" algn="l">
              <a:spcBef>
                <a:spcPts val="0"/>
              </a:spcBef>
              <a:spcAft>
                <a:spcPts val="3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Recording Offline trainings</a:t>
            </a:r>
          </a:p>
          <a:p>
            <a:pPr marL="577802" lvl="1" indent="-171450" algn="l">
              <a:spcBef>
                <a:spcPts val="0"/>
              </a:spcBef>
              <a:spcAft>
                <a:spcPts val="3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Include attachments</a:t>
            </a:r>
          </a:p>
          <a:p>
            <a:pPr marL="577802" lvl="1" indent="-171450" algn="l">
              <a:spcBef>
                <a:spcPts val="0"/>
              </a:spcBef>
              <a:spcAft>
                <a:spcPts val="3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Track and record the instructor of the course, cost, education credits, and license information</a:t>
            </a:r>
          </a:p>
          <a:p>
            <a:pPr marL="171450" lvl="0" indent="-171450" algn="l">
              <a:spcBef>
                <a:spcPts val="0"/>
              </a:spcBef>
              <a:spcAft>
                <a:spcPts val="3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Clear</a:t>
            </a:r>
            <a:r>
              <a:rPr lang="en-US" altLang="en-US" sz="1300" dirty="0"/>
              <a:t> distinction between Online and live training throughout Training Track</a:t>
            </a:r>
          </a:p>
          <a:p>
            <a:pPr marL="577802" lvl="1" indent="-171450" algn="l">
              <a:spcBef>
                <a:spcPts val="0"/>
              </a:spcBef>
              <a:spcAft>
                <a:spcPts val="300"/>
              </a:spcAft>
              <a:buFont typeface="Arial" panose="020B0604020202020204" pitchFamily="34" charset="0"/>
              <a:buChar char="•"/>
            </a:pPr>
            <a:r>
              <a:rPr lang="en-US" altLang="en-US" sz="1200" dirty="0"/>
              <a:t>Create training categories for classroom trainings</a:t>
            </a:r>
          </a:p>
          <a:p>
            <a:pPr marL="171450" lvl="0" indent="-171450" algn="l">
              <a:spcBef>
                <a:spcPts val="0"/>
              </a:spcBef>
              <a:spcAft>
                <a:spcPts val="300"/>
              </a:spcAft>
              <a:buFont typeface="Arial" panose="020B0604020202020204" pitchFamily="34" charset="0"/>
              <a:buChar char="•"/>
            </a:pPr>
            <a:r>
              <a:rPr lang="en-US" altLang="en-US" sz="1300" dirty="0"/>
              <a:t>Schedule training – online, live, and by Employee </a:t>
            </a:r>
          </a:p>
          <a:p>
            <a:pPr marL="577802" lvl="1" indent="-171450" algn="l">
              <a:spcBef>
                <a:spcPts val="0"/>
              </a:spcBef>
              <a:spcAft>
                <a:spcPts val="300"/>
              </a:spcAft>
              <a:buFont typeface="Arial" panose="020B0604020202020204" pitchFamily="34" charset="0"/>
              <a:buChar char="•"/>
            </a:pPr>
            <a:r>
              <a:rPr lang="en-US" altLang="en-US" sz="1300" dirty="0"/>
              <a:t>Auto-notifications</a:t>
            </a:r>
          </a:p>
          <a:p>
            <a:pPr marL="577802" lvl="1" indent="-171450" algn="l">
              <a:spcBef>
                <a:spcPts val="0"/>
              </a:spcBef>
              <a:spcAft>
                <a:spcPts val="300"/>
              </a:spcAft>
              <a:buFont typeface="Arial" panose="020B0604020202020204" pitchFamily="34" charset="0"/>
              <a:buChar char="•"/>
            </a:pPr>
            <a:r>
              <a:rPr lang="en-US" altLang="en-US" sz="1300" dirty="0"/>
              <a:t>Clear and useful reporting</a:t>
            </a:r>
          </a:p>
          <a:p>
            <a:pPr marL="577802" marR="0" lvl="1" indent="-171450" algn="l" defTabSz="955639"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sz="1050" dirty="0"/>
              <a:t>Review training information, preview, and schedule an online training from the library</a:t>
            </a:r>
          </a:p>
          <a:p>
            <a:pPr marL="171450" marR="0" lvl="0" indent="-171450" algn="l" defTabSz="955639"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050" dirty="0">
                <a:latin typeface="Tahoma" charset="0"/>
              </a:rPr>
              <a:t>Trainings are accessible across all major desktop, laptop, and tablet formats, and all major web browsers</a:t>
            </a:r>
          </a:p>
          <a:p>
            <a:pPr marL="0" marR="0" lvl="0" indent="0" algn="l" defTabSz="955639" rtl="0" eaLnBrk="0" fontAlgn="base" latinLnBrk="0" hangingPunct="0">
              <a:lnSpc>
                <a:spcPct val="100000"/>
              </a:lnSpc>
              <a:spcBef>
                <a:spcPct val="30000"/>
              </a:spcBef>
              <a:spcAft>
                <a:spcPct val="0"/>
              </a:spcAft>
              <a:buClrTx/>
              <a:buSzTx/>
              <a:buFontTx/>
              <a:buNone/>
              <a:tabLst/>
              <a:defRPr/>
            </a:pPr>
            <a:endParaRPr lang="en-US" altLang="en-US" sz="1050" dirty="0"/>
          </a:p>
          <a:p>
            <a:pPr lvl="0"/>
            <a:r>
              <a:rPr lang="en-US" sz="1050" b="1" kern="1200" dirty="0">
                <a:solidFill>
                  <a:schemeClr val="tx1"/>
                </a:solidFill>
                <a:effectLst/>
                <a:latin typeface="Arial" charset="0"/>
                <a:ea typeface="MS PGothic" panose="020B0600070205080204" pitchFamily="34" charset="-128"/>
                <a:cs typeface="MS PGothic" charset="0"/>
              </a:rPr>
              <a:t>Safety Videos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The extensive library spans dozens of industries and topics including industry-specific safety, compliance, human resources, healthcare, and school staff training videos, plus much more.</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Over 300 courses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Available in both English &amp; Spanish</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Safety Videos can be accessed from the Library</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100% OSHA/DOT/EPA-compliant</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lvl="0"/>
            <a:r>
              <a:rPr lang="en-US" sz="1050" b="1" kern="1200" dirty="0">
                <a:solidFill>
                  <a:schemeClr val="tx1"/>
                </a:solidFill>
                <a:effectLst/>
                <a:latin typeface="Arial" charset="0"/>
                <a:ea typeface="MS PGothic" panose="020B0600070205080204" pitchFamily="34" charset="-128"/>
                <a:cs typeface="MS PGothic" charset="0"/>
              </a:rPr>
              <a:t>Employee Portal</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Your employees have their own portal, where they can access assigned training, library materials, News and Announcements, and more.</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Online e-Learning: efficient, convenient, and cost-effective</a:t>
            </a:r>
          </a:p>
          <a:p>
            <a:pPr marL="986002" lvl="2"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Instant ROI</a:t>
            </a:r>
          </a:p>
          <a:p>
            <a:pPr marL="986002" lvl="2"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Cost savings versus classroom-based training</a:t>
            </a:r>
          </a:p>
          <a:p>
            <a:pPr marL="986002" lvl="2"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Access anywhere with an internet connection</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Reduces incidents, accidents &amp; claims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Ensures compliance</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Targeted training to address loss sources</a:t>
            </a:r>
          </a:p>
          <a:p>
            <a:pPr lvl="0"/>
            <a:endParaRPr lang="en-US" sz="1050" b="1" u="sng" kern="1200" dirty="0">
              <a:solidFill>
                <a:schemeClr val="tx1"/>
              </a:solidFill>
              <a:effectLst/>
              <a:latin typeface="Arial" charset="0"/>
              <a:ea typeface="MS PGothic" panose="020B0600070205080204" pitchFamily="34" charset="-128"/>
              <a:cs typeface="MS PGothic" charset="0"/>
            </a:endParaRPr>
          </a:p>
          <a:p>
            <a:pPr lvl="0"/>
            <a:endParaRPr lang="en-US" sz="1050" b="1" u="sng" kern="1200" dirty="0">
              <a:solidFill>
                <a:schemeClr val="tx1"/>
              </a:solidFill>
              <a:effectLst/>
              <a:latin typeface="Arial" charset="0"/>
              <a:ea typeface="MS PGothic" panose="020B0600070205080204" pitchFamily="34" charset="-128"/>
              <a:cs typeface="MS PGothic" charset="0"/>
            </a:endParaRPr>
          </a:p>
          <a:p>
            <a:pPr lvl="0"/>
            <a:r>
              <a:rPr lang="en-US" sz="1050" b="1" u="sng" kern="1200" dirty="0">
                <a:solidFill>
                  <a:schemeClr val="tx1"/>
                </a:solidFill>
                <a:effectLst/>
                <a:latin typeface="Arial" charset="0"/>
                <a:ea typeface="MS PGothic" panose="020B0600070205080204" pitchFamily="34" charset="-128"/>
                <a:cs typeface="MS PGothic" charset="0"/>
              </a:rPr>
              <a:t>Client Success Story</a:t>
            </a:r>
          </a:p>
          <a:p>
            <a:pPr lvl="0"/>
            <a:r>
              <a:rPr lang="en-US" sz="1050" b="1" kern="1200" dirty="0">
                <a:solidFill>
                  <a:schemeClr val="tx1"/>
                </a:solidFill>
                <a:effectLst/>
                <a:latin typeface="Arial" charset="0"/>
                <a:ea typeface="MS PGothic" panose="020B0600070205080204" pitchFamily="34" charset="-128"/>
                <a:cs typeface="MS PGothic" charset="0"/>
              </a:rPr>
              <a:t>Company: Precision Castparts Corp.</a:t>
            </a:r>
            <a:endParaRPr lang="en-US" sz="1050" kern="1200" dirty="0">
              <a:solidFill>
                <a:schemeClr val="tx1"/>
              </a:solidFill>
              <a:effectLst/>
              <a:latin typeface="Arial" charset="0"/>
              <a:ea typeface="MS PGothic" panose="020B0600070205080204" pitchFamily="34" charset="-128"/>
              <a:cs typeface="MS PGothic" charset="0"/>
            </a:endParaRP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Issue: This company needed to reduce training costs and be able to train employees efficiently.</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Solution: Succeed converted over 20 employee New Hire and General Safety training courses from PowerPoints to automated online courses.  This streamlined productivity, and training assignments were automatically monitored and tracked in Training Track™.</a:t>
            </a:r>
          </a:p>
          <a:p>
            <a:pPr marL="577802" lvl="1" indent="-171450" algn="l">
              <a:spcBef>
                <a:spcPts val="0"/>
              </a:spcBef>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Results: One division has realized annual hard-dollar savings of $23,000 by converting instructor-led classroom courses into automated online programs. Divisional Training Coordinator says, "</a:t>
            </a:r>
            <a:r>
              <a:rPr lang="en-US" sz="1050" i="1" kern="1200" dirty="0">
                <a:solidFill>
                  <a:schemeClr val="tx1"/>
                </a:solidFill>
                <a:effectLst/>
                <a:latin typeface="Arial" charset="0"/>
                <a:ea typeface="MS PGothic" panose="020B0600070205080204" pitchFamily="34" charset="-128"/>
                <a:cs typeface="MS PGothic" charset="0"/>
              </a:rPr>
              <a:t>we are saving hundreds of hours in productivity due to these online training programs, and we are just getting started!</a:t>
            </a:r>
            <a:r>
              <a:rPr lang="en-US" sz="1050" kern="1200" dirty="0">
                <a:solidFill>
                  <a:schemeClr val="tx1"/>
                </a:solidFill>
                <a:effectLst/>
                <a:latin typeface="Arial" charset="0"/>
                <a:ea typeface="MS PGothic" panose="020B0600070205080204" pitchFamily="34" charset="-128"/>
                <a:cs typeface="MS PGothic" charset="0"/>
              </a:rPr>
              <a:t>" The company has already made plans to continue to transfer all applicable training to an online training format.</a:t>
            </a:r>
          </a:p>
          <a:p>
            <a:pPr marL="577802" lvl="1" indent="-171450" algn="l">
              <a:spcBef>
                <a:spcPts val="0"/>
              </a:spcBef>
              <a:buFont typeface="Arial" panose="020B0604020202020204" pitchFamily="34" charset="0"/>
              <a:buChar char="•"/>
            </a:pPr>
            <a:r>
              <a:rPr lang="en-US" sz="1050" b="1" kern="1200" dirty="0">
                <a:solidFill>
                  <a:schemeClr val="tx1"/>
                </a:solidFill>
                <a:effectLst/>
                <a:latin typeface="Arial" charset="0"/>
                <a:ea typeface="MS PGothic" panose="020B0600070205080204" pitchFamily="34" charset="-128"/>
                <a:cs typeface="MS PGothic" charset="0"/>
              </a:rPr>
              <a:t>Training Cost Savings Calculator</a:t>
            </a:r>
            <a:r>
              <a:rPr lang="en-US" sz="1050" kern="1200" dirty="0">
                <a:solidFill>
                  <a:schemeClr val="tx1"/>
                </a:solidFill>
                <a:effectLst/>
                <a:latin typeface="Arial" charset="0"/>
                <a:ea typeface="MS PGothic" panose="020B0600070205080204" pitchFamily="34" charset="-128"/>
                <a:cs typeface="MS PGothic" charset="0"/>
              </a:rPr>
              <a:t>: ROI &amp; Discovery</a:t>
            </a:r>
          </a:p>
          <a:p>
            <a:pPr marL="171450" indent="-171450">
              <a:lnSpc>
                <a:spcPct val="100000"/>
              </a:lnSpc>
              <a:spcBef>
                <a:spcPts val="600"/>
              </a:spcBef>
              <a:buFont typeface="Arial" panose="020B0604020202020204" pitchFamily="34" charset="0"/>
              <a:buChar char="•"/>
              <a:defRPr/>
            </a:pPr>
            <a:endParaRPr lang="en-US" altLang="en-US" sz="1050"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17</a:t>
            </a:fld>
            <a:endParaRPr lang="en-US"/>
          </a:p>
        </p:txBody>
      </p:sp>
    </p:spTree>
    <p:extLst>
      <p:ext uri="{BB962C8B-B14F-4D97-AF65-F5344CB8AC3E}">
        <p14:creationId xmlns:p14="http://schemas.microsoft.com/office/powerpoint/2010/main" val="3221782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SDS Track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dirty="0"/>
              <a:t>*Click reveals GHS Screen Shot window</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dirty="0"/>
              <a:t>**2</a:t>
            </a:r>
            <a:r>
              <a:rPr lang="en-US" sz="1200" i="1" baseline="30000" dirty="0"/>
              <a:t>nd</a:t>
            </a:r>
            <a:r>
              <a:rPr lang="en-US" sz="1200" i="1" dirty="0"/>
              <a:t> Click reveals label window</a:t>
            </a:r>
          </a:p>
          <a:p>
            <a:pPr marL="0" indent="0">
              <a:buFont typeface="+mj-lt"/>
              <a:buNone/>
            </a:pPr>
            <a:endParaRPr lang="en-US" b="1" dirty="0"/>
          </a:p>
          <a:p>
            <a:pPr marL="171450" indent="-171450">
              <a:buFont typeface="Arial" panose="020B0604020202020204" pitchFamily="34" charset="0"/>
              <a:buChar char="•"/>
            </a:pPr>
            <a:r>
              <a:rPr lang="en-US" dirty="0"/>
              <a:t>Organize, manage, and provide access to your organization’s Safety Data Sheets.</a:t>
            </a:r>
          </a:p>
          <a:p>
            <a:pPr marL="577802" lvl="1" indent="-171450">
              <a:buFont typeface="Arial" panose="020B0604020202020204" pitchFamily="34" charset="0"/>
              <a:buChar char="•"/>
            </a:pPr>
            <a:r>
              <a:rPr lang="en-US" dirty="0"/>
              <a:t>Easily load existing SDSs</a:t>
            </a:r>
          </a:p>
          <a:p>
            <a:pPr marL="577802" lvl="1" indent="-171450">
              <a:buFont typeface="Arial" panose="020B0604020202020204" pitchFamily="34" charset="0"/>
              <a:buChar char="•"/>
            </a:pPr>
            <a:r>
              <a:rPr lang="en-US" dirty="0"/>
              <a:t>Provide employee access to SDSs from any computer with internet access</a:t>
            </a:r>
          </a:p>
          <a:p>
            <a:pPr marL="577802" lvl="1" indent="-171450">
              <a:buFont typeface="Arial" panose="020B0604020202020204" pitchFamily="34" charset="0"/>
              <a:buChar char="•"/>
            </a:pPr>
            <a:r>
              <a:rPr lang="en-US" dirty="0"/>
              <a:t>Print Labels</a:t>
            </a:r>
          </a:p>
          <a:p>
            <a:pPr marL="577802" lvl="1" indent="-171450">
              <a:buFont typeface="Arial" panose="020B0604020202020204" pitchFamily="34" charset="0"/>
              <a:buChar char="•"/>
            </a:pPr>
            <a:r>
              <a:rPr lang="en-US" dirty="0"/>
              <a:t>Increase workplace safety</a:t>
            </a:r>
          </a:p>
          <a:p>
            <a:pPr marL="577802" lvl="1" indent="-171450">
              <a:buFont typeface="Arial" panose="020B0604020202020204" pitchFamily="34" charset="0"/>
              <a:buChar char="•"/>
            </a:pPr>
            <a:r>
              <a:rPr lang="en-US" dirty="0"/>
              <a:t>Print GHS, HMIS and NFPA labels.</a:t>
            </a:r>
          </a:p>
          <a:p>
            <a:pPr marL="171450" indent="-171450">
              <a:buFont typeface="Arial" panose="020B0604020202020204" pitchFamily="34" charset="0"/>
              <a:buChar char="•"/>
            </a:pPr>
            <a:r>
              <a:rPr lang="en-US" dirty="0"/>
              <a:t>A complete system to organize, manage and provide access to your Safety Data Sheets (SDSs)</a:t>
            </a:r>
          </a:p>
          <a:p>
            <a:pPr marL="171450" indent="-171450">
              <a:buFont typeface="Arial" panose="020B0604020202020204" pitchFamily="34" charset="0"/>
              <a:buChar char="•"/>
            </a:pPr>
            <a:r>
              <a:rPr lang="en-US" dirty="0"/>
              <a:t>OSHA’s Hazard Communication (GHS) and “Right-To-Know” standards require a Safety Data Sheet (SDS) for each chemical.</a:t>
            </a:r>
          </a:p>
          <a:p>
            <a:pPr marL="171450" indent="-171450">
              <a:buFont typeface="Arial" panose="020B0604020202020204" pitchFamily="34" charset="0"/>
              <a:buChar char="•"/>
            </a:pPr>
            <a:r>
              <a:rPr lang="en-US" dirty="0"/>
              <a:t>We have GHS-compliant materials including two comprehensive GHS training courses for both managers and employees. </a:t>
            </a:r>
          </a:p>
          <a:p>
            <a:pPr marL="171450" indent="-171450">
              <a:buFont typeface="Arial" panose="020B0604020202020204" pitchFamily="34" charset="0"/>
              <a:buChar char="•"/>
            </a:pPr>
            <a:r>
              <a:rPr lang="en-US" dirty="0"/>
              <a:t>GHS Compliance &amp; Label Printing</a:t>
            </a:r>
          </a:p>
          <a:p>
            <a:pPr marL="577802" lvl="1" indent="-171450">
              <a:buFont typeface="Arial" panose="020B0604020202020204" pitchFamily="34" charset="0"/>
              <a:buChar char="•"/>
            </a:pPr>
            <a:r>
              <a:rPr lang="en-US" dirty="0"/>
              <a:t>Enable compliance with regulators</a:t>
            </a:r>
          </a:p>
          <a:p>
            <a:pPr marL="986002" lvl="2" indent="-171450">
              <a:buFont typeface="Arial" panose="020B0604020202020204" pitchFamily="34" charset="0"/>
              <a:buChar char="•"/>
            </a:pPr>
            <a:r>
              <a:rPr lang="en-US" dirty="0"/>
              <a:t>Fully GHS-compliant software solution</a:t>
            </a:r>
          </a:p>
          <a:p>
            <a:pPr marL="986002" lvl="2" indent="-171450">
              <a:buFont typeface="Arial" panose="020B0604020202020204" pitchFamily="34" charset="0"/>
              <a:buChar char="•"/>
            </a:pPr>
            <a:r>
              <a:rPr lang="en-US" dirty="0"/>
              <a:t>Need help entering and managing your SDSs? Ask us!</a:t>
            </a:r>
          </a:p>
          <a:p>
            <a:pPr marL="986002" lvl="2" indent="-171450">
              <a:buFont typeface="Arial" panose="020B0604020202020204" pitchFamily="34" charset="0"/>
              <a:buChar char="•"/>
            </a:pPr>
            <a:endParaRPr lang="en-US" dirty="0"/>
          </a:p>
          <a:p>
            <a:pPr marL="0" lvl="0" indent="-50848" algn="l">
              <a:spcBef>
                <a:spcPts val="0"/>
              </a:spcBef>
              <a:buFont typeface="Arial" panose="020B0604020202020204" pitchFamily="34" charset="0"/>
              <a:buNone/>
            </a:pPr>
            <a:r>
              <a:rPr lang="en-US" sz="1050" b="1" i="1" kern="1200" dirty="0">
                <a:solidFill>
                  <a:schemeClr val="tx1"/>
                </a:solidFill>
                <a:effectLst/>
                <a:latin typeface="Arial" charset="0"/>
                <a:ea typeface="MS PGothic" panose="020B0600070205080204" pitchFamily="34" charset="-128"/>
                <a:cs typeface="MS PGothic" charset="0"/>
              </a:rPr>
              <a:t>-----</a:t>
            </a:r>
          </a:p>
          <a:p>
            <a:pPr marL="0" lvl="0" indent="-50848" algn="l">
              <a:spcBef>
                <a:spcPts val="0"/>
              </a:spcBef>
              <a:buFont typeface="Arial" panose="020B0604020202020204" pitchFamily="34" charset="0"/>
              <a:buNone/>
            </a:pPr>
            <a:r>
              <a:rPr lang="en-US" sz="1050" b="1" i="1" kern="1200" dirty="0">
                <a:solidFill>
                  <a:schemeClr val="tx1"/>
                </a:solidFill>
                <a:effectLst/>
                <a:latin typeface="Arial" charset="0"/>
                <a:ea typeface="MS PGothic" panose="020B0600070205080204" pitchFamily="34" charset="-128"/>
                <a:cs typeface="MS PGothic" charset="0"/>
              </a:rPr>
              <a:t>Some Helpful Questions for Clients: </a:t>
            </a:r>
          </a:p>
          <a:p>
            <a:pPr marL="171450" indent="-171450">
              <a:lnSpc>
                <a:spcPct val="90000"/>
              </a:lnSpc>
              <a:buFont typeface="Arial" panose="020B0604020202020204" pitchFamily="34" charset="0"/>
              <a:buChar char="•"/>
              <a:defRPr/>
            </a:pPr>
            <a:r>
              <a:rPr lang="en-US" i="1" dirty="0"/>
              <a:t>Are you up to date on the Global Harmonization change for 2016?</a:t>
            </a:r>
          </a:p>
          <a:p>
            <a:pPr marL="171450" indent="-171450">
              <a:lnSpc>
                <a:spcPct val="90000"/>
              </a:lnSpc>
              <a:buFont typeface="Arial" panose="020B0604020202020204" pitchFamily="34" charset="0"/>
              <a:buChar char="•"/>
              <a:defRPr/>
            </a:pPr>
            <a:r>
              <a:rPr lang="en-US" i="1" dirty="0"/>
              <a:t>How do you manage Safety Data Sheets, manuals, electronic, online?</a:t>
            </a:r>
          </a:p>
          <a:p>
            <a:pPr marL="171450" indent="-171450">
              <a:lnSpc>
                <a:spcPct val="90000"/>
              </a:lnSpc>
              <a:buFont typeface="Arial" panose="020B0604020202020204" pitchFamily="34" charset="0"/>
              <a:buChar char="•"/>
              <a:defRPr/>
            </a:pPr>
            <a:r>
              <a:rPr lang="en-US" i="1" dirty="0"/>
              <a:t>What is the process to update the chemical inventory changes to your SDS? </a:t>
            </a:r>
          </a:p>
          <a:p>
            <a:pPr marL="171450" indent="-171450">
              <a:lnSpc>
                <a:spcPct val="90000"/>
              </a:lnSpc>
              <a:buFont typeface="Arial" panose="020B0604020202020204" pitchFamily="34" charset="0"/>
              <a:buChar char="•"/>
              <a:defRPr/>
            </a:pPr>
            <a:r>
              <a:rPr lang="en-US" i="1" dirty="0"/>
              <a:t>Do you outsource your SDS solution?</a:t>
            </a:r>
          </a:p>
          <a:p>
            <a:pPr marL="171450" indent="-171450">
              <a:lnSpc>
                <a:spcPct val="90000"/>
              </a:lnSpc>
              <a:buFont typeface="Arial" panose="020B0604020202020204" pitchFamily="34" charset="0"/>
              <a:buChar char="•"/>
              <a:defRPr/>
            </a:pPr>
            <a:r>
              <a:rPr lang="en-US" i="1" dirty="0"/>
              <a:t>SDS cost $5,000 to $7,000</a:t>
            </a:r>
          </a:p>
          <a:p>
            <a:pPr marL="171450" indent="-171450">
              <a:lnSpc>
                <a:spcPct val="120000"/>
              </a:lnSpc>
              <a:spcBef>
                <a:spcPts val="600"/>
              </a:spcBef>
              <a:buFont typeface="Arial" panose="020B0604020202020204" pitchFamily="34" charset="0"/>
              <a:buChar char="•"/>
              <a:defRPr/>
            </a:pPr>
            <a:endParaRPr lang="en-US"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18</a:t>
            </a:fld>
            <a:endParaRPr lang="en-US"/>
          </a:p>
        </p:txBody>
      </p:sp>
    </p:spTree>
    <p:extLst>
      <p:ext uri="{BB962C8B-B14F-4D97-AF65-F5344CB8AC3E}">
        <p14:creationId xmlns:p14="http://schemas.microsoft.com/office/powerpoint/2010/main" val="3641847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lvl="0"/>
            <a:r>
              <a:rPr lang="en-US" sz="1050" b="1" kern="1200" dirty="0">
                <a:solidFill>
                  <a:schemeClr val="tx1"/>
                </a:solidFill>
                <a:effectLst/>
                <a:latin typeface="Arial" charset="0"/>
                <a:ea typeface="MS PGothic" panose="020B0600070205080204" pitchFamily="34" charset="-128"/>
                <a:cs typeface="MS PGothic" charset="0"/>
              </a:rPr>
              <a:t>BBS Track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*Click reveals PPT window</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Build Behavior-Based Safety (BBS) Programs easily.</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Export a PowerPoint for easy training</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Build your Job Hazard Analyses quickly</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Utilize our pre-loaded Hazard Analysis Library</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Customize your Hazard Analyses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Drive down losses and build an effective safety culture</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Add steps, issues and job requirements as necessary</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Printing functionality</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Create PowerPoints that are fully customizable from JHAs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Request conversion into online training programs</a:t>
            </a:r>
          </a:p>
          <a:p>
            <a:pPr lvl="0"/>
            <a:endParaRPr lang="en-US" sz="1050" kern="1200" dirty="0">
              <a:solidFill>
                <a:schemeClr val="tx1"/>
              </a:solidFill>
              <a:effectLst/>
              <a:latin typeface="Arial" charset="0"/>
              <a:ea typeface="MS PGothic" panose="020B0600070205080204" pitchFamily="34" charset="-128"/>
              <a:cs typeface="MS PGothic" charset="0"/>
            </a:endParaRP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19</a:t>
            </a:fld>
            <a:endParaRPr lang="en-US"/>
          </a:p>
        </p:txBody>
      </p:sp>
    </p:spTree>
    <p:extLst>
      <p:ext uri="{BB962C8B-B14F-4D97-AF65-F5344CB8AC3E}">
        <p14:creationId xmlns:p14="http://schemas.microsoft.com/office/powerpoint/2010/main" val="660264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lvl="0"/>
            <a:r>
              <a:rPr lang="en-US" sz="1050" b="1" kern="1200" dirty="0">
                <a:solidFill>
                  <a:schemeClr val="tx1"/>
                </a:solidFill>
                <a:effectLst/>
                <a:latin typeface="Arial" charset="0"/>
                <a:ea typeface="MS PGothic" panose="020B0600070205080204" pitchFamily="34" charset="-128"/>
                <a:cs typeface="MS PGothic" charset="0"/>
              </a:rPr>
              <a:t>Job Description Track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*Click reveals Edit Job Description window</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Create Job Description and Return-to-Work programs easily with our Job Description creation software.</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Adopt HR Best Practices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Align with ISO Standards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Create Job Descriptions in minutes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Implement Return To Work Job Descriptions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Customize to your organization</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Use our Example Library to supplement Job Descriptions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Quickly build job descriptions to clearly communicate roles, responsibilities, and performance expectations.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Develop and maintain a library of updated job descriptions, including modified duty job descriptions, to demonstrate HR compliance</a:t>
            </a:r>
          </a:p>
          <a:p>
            <a:pPr lvl="0"/>
            <a:endParaRPr lang="en-US" sz="1050" kern="1200" dirty="0">
              <a:solidFill>
                <a:schemeClr val="tx1"/>
              </a:solidFill>
              <a:effectLst/>
              <a:latin typeface="Arial" charset="0"/>
              <a:ea typeface="MS PGothic" panose="020B0600070205080204" pitchFamily="34" charset="-128"/>
              <a:cs typeface="MS PGothic" charset="0"/>
            </a:endParaRP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20</a:t>
            </a:fld>
            <a:endParaRPr lang="en-US"/>
          </a:p>
        </p:txBody>
      </p:sp>
    </p:spTree>
    <p:extLst>
      <p:ext uri="{BB962C8B-B14F-4D97-AF65-F5344CB8AC3E}">
        <p14:creationId xmlns:p14="http://schemas.microsoft.com/office/powerpoint/2010/main" val="2191734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lvl="0"/>
            <a:r>
              <a:rPr lang="en-US" sz="1050" b="1" kern="1200" dirty="0">
                <a:solidFill>
                  <a:schemeClr val="tx1"/>
                </a:solidFill>
                <a:effectLst/>
                <a:latin typeface="Arial" charset="0"/>
                <a:ea typeface="MS PGothic" panose="020B0600070205080204" pitchFamily="34" charset="-128"/>
                <a:cs typeface="MS PGothic" charset="0"/>
              </a:rPr>
              <a:t>COI Track</a:t>
            </a:r>
          </a:p>
          <a:p>
            <a:pPr lvl="0"/>
            <a:r>
              <a:rPr lang="en-US" sz="1050" i="1" dirty="0"/>
              <a:t>*Click reveals Edit Certificate window</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marL="0" lvl="0" indent="0">
              <a:buFont typeface="Arial" panose="020B0604020202020204" pitchFamily="34" charset="0"/>
              <a:buNone/>
            </a:pPr>
            <a:r>
              <a:rPr lang="en-US" sz="1050" kern="1200" dirty="0">
                <a:solidFill>
                  <a:schemeClr val="tx1"/>
                </a:solidFill>
                <a:effectLst/>
                <a:latin typeface="Arial" charset="0"/>
                <a:ea typeface="MS PGothic" panose="020B0600070205080204" pitchFamily="34" charset="-128"/>
                <a:cs typeface="MS PGothic" charset="0"/>
              </a:rPr>
              <a:t>Manage your Certificates of Insurance before a problem occurs.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Automates tracking and manages Certificates of Insurance</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Makes loading certificates easy</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Prevents significant liabilities to your organization, and addresses insurance needs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Streamlines the certificate of insurance management to minimize risk by maintaining up-to-date vendor records.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Manage certificates from a single menu</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Add certificates and view/initiate workflows 	</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Reports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Easy setup</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All needed data will be tracked and reviewed against the contractual requirements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Layout of setup menu</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Easy-to-use guide to add new certificates of insurance </a:t>
            </a:r>
          </a:p>
          <a:p>
            <a:pPr marL="171450" lvl="0" indent="-171450">
              <a:buFont typeface="Arial" panose="020B0604020202020204" pitchFamily="34" charset="0"/>
              <a:buChar char="•"/>
            </a:pPr>
            <a:endParaRPr lang="en-US" sz="1050" kern="1200" dirty="0">
              <a:solidFill>
                <a:schemeClr val="tx1"/>
              </a:solidFill>
              <a:effectLst/>
              <a:latin typeface="Arial" charset="0"/>
              <a:ea typeface="MS PGothic" panose="020B0600070205080204" pitchFamily="34" charset="-128"/>
              <a:cs typeface="MS PGothic" charset="0"/>
            </a:endParaRP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21</a:t>
            </a:fld>
            <a:endParaRPr lang="en-US"/>
          </a:p>
        </p:txBody>
      </p:sp>
    </p:spTree>
    <p:extLst>
      <p:ext uri="{BB962C8B-B14F-4D97-AF65-F5344CB8AC3E}">
        <p14:creationId xmlns:p14="http://schemas.microsoft.com/office/powerpoint/2010/main" val="1802973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lvl="0"/>
            <a:r>
              <a:rPr lang="en-US" sz="1050" b="1" kern="1200" dirty="0">
                <a:solidFill>
                  <a:schemeClr val="tx1"/>
                </a:solidFill>
                <a:effectLst/>
                <a:latin typeface="Arial" charset="0"/>
                <a:ea typeface="MS PGothic" panose="020B0600070205080204" pitchFamily="34" charset="-128"/>
                <a:cs typeface="MS PGothic" charset="0"/>
              </a:rPr>
              <a:t>Safety Observation Track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*Click reveals Perform Safety Observation zoom</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Perform and track safety observations based on the JHA’s created in BBS Track</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Identify hazards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Demonstrate job compliance </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Identify root causes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Assign corrective actions for any non-compliant areas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Easily search through observations and generate both a summary and detailed report</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Print a blank safety observation form, for the field</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Assure that your employees are doing their jobs safely</a:t>
            </a:r>
          </a:p>
          <a:p>
            <a:endParaRPr lang="en-US" dirty="0"/>
          </a:p>
          <a:p>
            <a:pPr marL="171450" indent="-171450">
              <a:lnSpc>
                <a:spcPct val="120000"/>
              </a:lnSpc>
              <a:buFont typeface="Arial" panose="020B0604020202020204" pitchFamily="34" charset="0"/>
              <a:buChar char="•"/>
              <a:defRPr/>
            </a:pPr>
            <a:endParaRPr lang="en-US"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22</a:t>
            </a:fld>
            <a:endParaRPr lang="en-US"/>
          </a:p>
        </p:txBody>
      </p:sp>
    </p:spTree>
    <p:extLst>
      <p:ext uri="{BB962C8B-B14F-4D97-AF65-F5344CB8AC3E}">
        <p14:creationId xmlns:p14="http://schemas.microsoft.com/office/powerpoint/2010/main" val="3663008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lvl="0"/>
            <a:r>
              <a:rPr lang="en-US" sz="1050" b="1" kern="1200" dirty="0">
                <a:solidFill>
                  <a:schemeClr val="tx1"/>
                </a:solidFill>
                <a:effectLst/>
                <a:latin typeface="Arial" charset="0"/>
                <a:ea typeface="MS PGothic" panose="020B0600070205080204" pitchFamily="34" charset="-128"/>
                <a:cs typeface="MS PGothic" charset="0"/>
              </a:rPr>
              <a:t>Audit Track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*Click reveals Program Audit window</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Create and maintain audits, surveys, and questionnaires.  This application allows you to streamline the audit process.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Create custom audits for organizations and departments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Deploy in the field on any major mobile device</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Detailed reports based on your criteria</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Allows you to target and resolve revealed issues before they become incidents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Keeps all Safety Audits, Inspections, Self-Assessments, and other workplace checklists up-to-date</a:t>
            </a:r>
          </a:p>
          <a:p>
            <a:pPr marL="171450" lvl="0" indent="-171450">
              <a:buFont typeface="Arial" panose="020B0604020202020204" pitchFamily="34" charset="0"/>
              <a:buChar char="•"/>
            </a:pPr>
            <a:endParaRPr lang="en-US" sz="1050" kern="1200" dirty="0">
              <a:solidFill>
                <a:schemeClr val="tx1"/>
              </a:solidFill>
              <a:effectLst/>
              <a:latin typeface="Arial" charset="0"/>
              <a:ea typeface="MS PGothic" panose="020B0600070205080204" pitchFamily="34" charset="-128"/>
              <a:cs typeface="MS PGothic" charset="0"/>
            </a:endParaRP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23</a:t>
            </a:fld>
            <a:endParaRPr lang="en-US"/>
          </a:p>
        </p:txBody>
      </p:sp>
    </p:spTree>
    <p:extLst>
      <p:ext uri="{BB962C8B-B14F-4D97-AF65-F5344CB8AC3E}">
        <p14:creationId xmlns:p14="http://schemas.microsoft.com/office/powerpoint/2010/main" val="2231544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17157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defTabSz="955639">
              <a:defRPr/>
            </a:pPr>
            <a:r>
              <a:rPr lang="en-US" altLang="en-US" dirty="0"/>
              <a:t>The Risk Management Center has additional resources available. </a:t>
            </a:r>
          </a:p>
          <a:p>
            <a:pPr defTabSz="955639">
              <a:defRPr/>
            </a:pPr>
            <a:endParaRPr lang="en-US" altLang="en-US" dirty="0"/>
          </a:p>
          <a:p>
            <a:pPr marL="0" marR="0" lvl="0" indent="0" algn="l" defTabSz="955639" rtl="0" eaLnBrk="0" fontAlgn="base" latinLnBrk="0" hangingPunct="0">
              <a:lnSpc>
                <a:spcPct val="100000"/>
              </a:lnSpc>
              <a:spcBef>
                <a:spcPct val="30000"/>
              </a:spcBef>
              <a:spcAft>
                <a:spcPct val="0"/>
              </a:spcAft>
              <a:buClrTx/>
              <a:buSzTx/>
              <a:buFontTx/>
              <a:buNone/>
              <a:tabLst/>
              <a:defRPr/>
            </a:pPr>
            <a:r>
              <a:rPr lang="en-US" altLang="en-US" dirty="0"/>
              <a:t>The Risk Management Library contains p</a:t>
            </a:r>
            <a:r>
              <a:rPr lang="en-US" altLang="en-US" sz="1200" kern="1200" dirty="0">
                <a:solidFill>
                  <a:srgbClr val="000000"/>
                </a:solidFill>
                <a:latin typeface="Arial" charset="0"/>
                <a:ea typeface="ＭＳ Ｐゴシック" pitchFamily="34" charset="-128"/>
                <a:cs typeface="+mn-cs"/>
              </a:rPr>
              <a:t>olicies, procedures, training shorts, posters, training materials, quizzes, links, and more.</a:t>
            </a:r>
          </a:p>
          <a:p>
            <a:pPr marL="0" marR="0" lvl="0" indent="0" algn="l" defTabSz="955639" rtl="0" eaLnBrk="0" fontAlgn="base" latinLnBrk="0" hangingPunct="0">
              <a:lnSpc>
                <a:spcPct val="100000"/>
              </a:lnSpc>
              <a:spcBef>
                <a:spcPct val="30000"/>
              </a:spcBef>
              <a:spcAft>
                <a:spcPct val="0"/>
              </a:spcAft>
              <a:buClrTx/>
              <a:buSzTx/>
              <a:buFontTx/>
              <a:buNone/>
              <a:tabLst/>
              <a:defRPr/>
            </a:pPr>
            <a:endParaRPr lang="en-US" altLang="en-US" sz="1200" kern="1200" dirty="0">
              <a:solidFill>
                <a:srgbClr val="000000"/>
              </a:solidFill>
              <a:latin typeface="Arial" charset="0"/>
              <a:ea typeface="ＭＳ Ｐゴシック" pitchFamily="34" charset="-128"/>
              <a:cs typeface="+mn-cs"/>
            </a:endParaRPr>
          </a:p>
          <a:p>
            <a:pPr marL="0" marR="0" lvl="0" indent="0" algn="l" defTabSz="955639" rtl="0" eaLnBrk="0" fontAlgn="base" latinLnBrk="0" hangingPunct="0">
              <a:lnSpc>
                <a:spcPct val="100000"/>
              </a:lnSpc>
              <a:spcBef>
                <a:spcPct val="30000"/>
              </a:spcBef>
              <a:spcAft>
                <a:spcPct val="0"/>
              </a:spcAft>
              <a:buClrTx/>
              <a:buSzTx/>
              <a:buFontTx/>
              <a:buNone/>
              <a:tabLst/>
              <a:defRPr/>
            </a:pPr>
            <a:r>
              <a:rPr lang="en-US" altLang="en-US" sz="1200" kern="1200" dirty="0">
                <a:solidFill>
                  <a:srgbClr val="000000"/>
                </a:solidFill>
                <a:latin typeface="Arial" charset="0"/>
                <a:ea typeface="ＭＳ Ｐゴシック" pitchFamily="34" charset="-128"/>
                <a:cs typeface="+mn-cs"/>
              </a:rPr>
              <a:t>Personalize the Risk Management Center by creating and distributing your own documents from internal resources and documents and build your own risk management manual.</a:t>
            </a:r>
          </a:p>
          <a:p>
            <a:pPr marL="0" marR="0" lvl="0" indent="0" algn="l" defTabSz="955639" rtl="0" eaLnBrk="0" fontAlgn="base" latinLnBrk="0" hangingPunct="0">
              <a:lnSpc>
                <a:spcPct val="100000"/>
              </a:lnSpc>
              <a:spcBef>
                <a:spcPct val="30000"/>
              </a:spcBef>
              <a:spcAft>
                <a:spcPct val="0"/>
              </a:spcAft>
              <a:buClrTx/>
              <a:buSzTx/>
              <a:buFontTx/>
              <a:buNone/>
              <a:tabLst/>
              <a:defRPr/>
            </a:pPr>
            <a:endParaRPr lang="en-US" altLang="en-US" sz="1200" kern="1200" dirty="0">
              <a:solidFill>
                <a:srgbClr val="000000"/>
              </a:solidFill>
              <a:latin typeface="Arial" charset="0"/>
              <a:ea typeface="ＭＳ Ｐゴシック" pitchFamily="34" charset="-128"/>
              <a:cs typeface="+mn-cs"/>
            </a:endParaRPr>
          </a:p>
          <a:p>
            <a:pPr marL="0" marR="0" lvl="0" indent="0" algn="l" defTabSz="955639" rtl="0" eaLnBrk="0" fontAlgn="base" latinLnBrk="0" hangingPunct="0">
              <a:lnSpc>
                <a:spcPct val="100000"/>
              </a:lnSpc>
              <a:spcBef>
                <a:spcPct val="30000"/>
              </a:spcBef>
              <a:spcAft>
                <a:spcPct val="0"/>
              </a:spcAft>
              <a:buClrTx/>
              <a:buSzTx/>
              <a:buFontTx/>
              <a:buNone/>
              <a:tabLst/>
              <a:defRPr/>
            </a:pPr>
            <a:r>
              <a:rPr lang="en-US" altLang="en-US" sz="1200" kern="1200" dirty="0">
                <a:solidFill>
                  <a:srgbClr val="000000"/>
                </a:solidFill>
                <a:latin typeface="Arial" charset="0"/>
                <a:ea typeface="ＭＳ Ｐゴシック" pitchFamily="34" charset="-128"/>
                <a:cs typeface="+mn-cs"/>
              </a:rPr>
              <a:t>Stay up to date with important news and timely resources. </a:t>
            </a:r>
          </a:p>
          <a:p>
            <a:pPr marL="0" marR="0" lvl="0" indent="0" algn="l" defTabSz="955639" rtl="0" eaLnBrk="0" fontAlgn="base" latinLnBrk="0" hangingPunct="0">
              <a:lnSpc>
                <a:spcPct val="100000"/>
              </a:lnSpc>
              <a:spcBef>
                <a:spcPct val="30000"/>
              </a:spcBef>
              <a:spcAft>
                <a:spcPct val="0"/>
              </a:spcAft>
              <a:buClrTx/>
              <a:buSzTx/>
              <a:buFontTx/>
              <a:buNone/>
              <a:tabLst/>
              <a:defRPr/>
            </a:pPr>
            <a:endParaRPr lang="en-US" altLang="en-US" sz="1200" kern="1200" dirty="0">
              <a:solidFill>
                <a:srgbClr val="000000"/>
              </a:solidFill>
              <a:latin typeface="Arial" charset="0"/>
              <a:ea typeface="ＭＳ Ｐゴシック" pitchFamily="34" charset="-128"/>
              <a:cs typeface="+mn-cs"/>
            </a:endParaRPr>
          </a:p>
          <a:p>
            <a:pPr marL="0" marR="0" lvl="0" indent="0" algn="l" defTabSz="955639" rtl="0" eaLnBrk="0" fontAlgn="base" latinLnBrk="0" hangingPunct="0">
              <a:lnSpc>
                <a:spcPct val="100000"/>
              </a:lnSpc>
              <a:spcBef>
                <a:spcPct val="30000"/>
              </a:spcBef>
              <a:spcAft>
                <a:spcPct val="0"/>
              </a:spcAft>
              <a:buClrTx/>
              <a:buSzTx/>
              <a:buFontTx/>
              <a:buNone/>
              <a:tabLst/>
              <a:defRPr/>
            </a:pPr>
            <a:r>
              <a:rPr lang="en-US" sz="1200" kern="1200" dirty="0">
                <a:solidFill>
                  <a:srgbClr val="000000"/>
                </a:solidFill>
                <a:latin typeface="Arial" charset="0"/>
                <a:ea typeface="ＭＳ Ｐゴシック" pitchFamily="34" charset="-128"/>
                <a:cs typeface="+mn-cs"/>
              </a:rPr>
              <a:t>A comprehensive HR Library to help your organization stay compliant with federal and state labor laws.</a:t>
            </a:r>
            <a:endParaRPr lang="en-US" altLang="en-US" sz="1200" kern="1200" dirty="0">
              <a:solidFill>
                <a:srgbClr val="000000"/>
              </a:solidFill>
              <a:latin typeface="Arial" charset="0"/>
              <a:ea typeface="ＭＳ Ｐゴシック" pitchFamily="34" charset="-128"/>
              <a:cs typeface="+mn-cs"/>
            </a:endParaRPr>
          </a:p>
          <a:p>
            <a:pPr defTabSz="955639">
              <a:defRPr/>
            </a:pPr>
            <a:endParaRPr lang="en-US" altLang="en-US" sz="1200" kern="1200" dirty="0">
              <a:solidFill>
                <a:srgbClr val="000000"/>
              </a:solidFill>
              <a:latin typeface="Arial" charset="0"/>
              <a:ea typeface="ＭＳ Ｐゴシック" pitchFamily="34" charset="-128"/>
              <a:cs typeface="+mn-cs"/>
            </a:endParaRP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24</a:t>
            </a:fld>
            <a:endParaRPr lang="en-US"/>
          </a:p>
        </p:txBody>
      </p:sp>
    </p:spTree>
    <p:extLst>
      <p:ext uri="{BB962C8B-B14F-4D97-AF65-F5344CB8AC3E}">
        <p14:creationId xmlns:p14="http://schemas.microsoft.com/office/powerpoint/2010/main" val="13147557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Establish guidelines and procedures </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Improve training programs</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Inform and engage employees</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Create a safety culture</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Demonstrate compliance </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Form an Injury and Illness Prevention Program</a:t>
            </a:r>
          </a:p>
          <a:p>
            <a:pPr marL="171450" indent="-171450">
              <a:spcBef>
                <a:spcPts val="0"/>
              </a:spcBef>
              <a:spcAft>
                <a:spcPts val="1322"/>
              </a:spcAft>
              <a:buClr>
                <a:srgbClr val="F4BD33"/>
              </a:buClr>
              <a:buFont typeface="Arial" panose="020B0604020202020204" pitchFamily="34" charset="0"/>
              <a:buChar char="•"/>
            </a:pPr>
            <a:endParaRPr lang="en-US" altLang="en-US" dirty="0">
              <a:solidFill>
                <a:srgbClr val="000000"/>
              </a:solidFill>
            </a:endParaRPr>
          </a:p>
          <a:p>
            <a:pPr marL="0" indent="0">
              <a:spcBef>
                <a:spcPts val="0"/>
              </a:spcBef>
              <a:spcAft>
                <a:spcPts val="1322"/>
              </a:spcAft>
              <a:buClr>
                <a:srgbClr val="F4BD33"/>
              </a:buClr>
              <a:buFont typeface="Arial" panose="020B0604020202020204" pitchFamily="34" charset="0"/>
              <a:buNone/>
            </a:pPr>
            <a:r>
              <a:rPr lang="en-US" altLang="en-US" dirty="0">
                <a:solidFill>
                  <a:srgbClr val="000000"/>
                </a:solidFill>
              </a:rPr>
              <a:t>All documents are printable, downloadable, and customizable. </a:t>
            </a:r>
          </a:p>
          <a:p>
            <a:pPr marL="0" indent="0">
              <a:spcBef>
                <a:spcPts val="0"/>
              </a:spcBef>
              <a:spcAft>
                <a:spcPts val="1322"/>
              </a:spcAft>
              <a:buClr>
                <a:srgbClr val="F4BD33"/>
              </a:buClr>
              <a:buFont typeface="Arial" panose="020B0604020202020204" pitchFamily="34" charset="0"/>
              <a:buNone/>
            </a:pPr>
            <a:r>
              <a:rPr lang="en-US" altLang="en-US" dirty="0">
                <a:solidFill>
                  <a:srgbClr val="000000"/>
                </a:solidFill>
              </a:rPr>
              <a:t>The format is either Microsoft Word or PowerPoint. </a:t>
            </a:r>
          </a:p>
          <a:p>
            <a:pPr marL="0" indent="0">
              <a:spcBef>
                <a:spcPts val="0"/>
              </a:spcBef>
              <a:spcAft>
                <a:spcPts val="1322"/>
              </a:spcAft>
              <a:buClr>
                <a:srgbClr val="F4BD33"/>
              </a:buClr>
              <a:buFont typeface="Arial" panose="020B0604020202020204" pitchFamily="34" charset="0"/>
              <a:buNone/>
            </a:pPr>
            <a:r>
              <a:rPr lang="en-US" altLang="en-US" dirty="0">
                <a:solidFill>
                  <a:srgbClr val="000000"/>
                </a:solidFill>
              </a:rPr>
              <a:t>Use templates to enhance your health and safety program. </a:t>
            </a:r>
          </a:p>
          <a:p>
            <a:pPr defTabSz="955639">
              <a:defRPr/>
            </a:pPr>
            <a:endParaRPr lang="en-US" altLang="en-US"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25</a:t>
            </a:fld>
            <a:endParaRPr lang="en-US"/>
          </a:p>
        </p:txBody>
      </p:sp>
    </p:spTree>
    <p:extLst>
      <p:ext uri="{BB962C8B-B14F-4D97-AF65-F5344CB8AC3E}">
        <p14:creationId xmlns:p14="http://schemas.microsoft.com/office/powerpoint/2010/main" val="1663080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0"/>
              </a:spcBef>
              <a:spcAft>
                <a:spcPts val="1322"/>
              </a:spcAft>
              <a:buClr>
                <a:srgbClr val="F4BD33"/>
              </a:buClr>
              <a:buSzTx/>
              <a:buFont typeface="Arial" panose="020B0604020202020204" pitchFamily="34" charset="0"/>
              <a:buNone/>
              <a:tabLst/>
              <a:defRPr/>
            </a:pPr>
            <a:r>
              <a:rPr lang="en-US" altLang="en-US" b="1" dirty="0">
                <a:solidFill>
                  <a:srgbClr val="000000"/>
                </a:solidFill>
              </a:rPr>
              <a:t>One-stop Source</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On-demand expertise from certified HR experts</a:t>
            </a:r>
          </a:p>
          <a:p>
            <a:pPr marL="171450" lvl="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Interactive HR tools</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Classification Wizard</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Salary Benchmarking</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HR Auditor</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Employee Cost Calculator</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FMLA Wizard</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Handbook Builder</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State Law Finder</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Labor Posters</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Regulatory advice you can use —including state and federal information</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100s of practical, compliant resource downloads</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Easy ways to quickly search topics of interest</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Training resources</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Bi-monthly videos &amp; webinars on trending HR topics</a:t>
            </a:r>
          </a:p>
          <a:p>
            <a:pPr marL="171450" indent="-171450">
              <a:spcBef>
                <a:spcPts val="0"/>
              </a:spcBef>
              <a:spcAft>
                <a:spcPts val="1322"/>
              </a:spcAft>
              <a:buClr>
                <a:srgbClr val="F4BD33"/>
              </a:buClr>
              <a:buFont typeface="Arial" panose="020B0604020202020204" pitchFamily="34" charset="0"/>
              <a:buChar char="•"/>
            </a:pPr>
            <a:endParaRPr lang="en-US" altLang="en-US" dirty="0">
              <a:solidFill>
                <a:srgbClr val="000000"/>
              </a:solidFill>
            </a:endParaRPr>
          </a:p>
          <a:p>
            <a:pPr marL="0" indent="0">
              <a:spcBef>
                <a:spcPts val="0"/>
              </a:spcBef>
              <a:spcAft>
                <a:spcPts val="1322"/>
              </a:spcAft>
              <a:buClr>
                <a:srgbClr val="F4BD33"/>
              </a:buClr>
              <a:buFont typeface="Arial" panose="020B0604020202020204" pitchFamily="34" charset="0"/>
              <a:buNone/>
            </a:pPr>
            <a:r>
              <a:rPr lang="en-US" altLang="en-US" b="1" dirty="0"/>
              <a:t>Customized Resources</a:t>
            </a:r>
          </a:p>
          <a:p>
            <a:pPr marL="0" indent="0">
              <a:spcBef>
                <a:spcPts val="0"/>
              </a:spcBef>
              <a:spcAft>
                <a:spcPts val="1322"/>
              </a:spcAft>
              <a:buClr>
                <a:srgbClr val="F4BD33"/>
              </a:buClr>
              <a:buFont typeface="Arial" panose="020B0604020202020204" pitchFamily="34" charset="0"/>
              <a:buNone/>
            </a:pPr>
            <a:r>
              <a:rPr lang="en-US" altLang="en-US" dirty="0"/>
              <a:t>Need a specific compliance document? There are two ways to go.</a:t>
            </a:r>
          </a:p>
          <a:p>
            <a:pPr marL="0" indent="0">
              <a:spcBef>
                <a:spcPts val="0"/>
              </a:spcBef>
              <a:spcAft>
                <a:spcPts val="1322"/>
              </a:spcAft>
              <a:buClr>
                <a:srgbClr val="F4BD33"/>
              </a:buClr>
              <a:buFont typeface="Arial" panose="020B0604020202020204" pitchFamily="34" charset="0"/>
              <a:buNone/>
            </a:pPr>
            <a:r>
              <a:rPr lang="en-US" altLang="en-US" dirty="0"/>
              <a:t>1. Through the Give Feedback feature, you can submit content requests that can then be voted on and developed. It’s proactive, not reactive!</a:t>
            </a:r>
          </a:p>
          <a:p>
            <a:pPr marL="0" indent="0">
              <a:spcBef>
                <a:spcPts val="0"/>
              </a:spcBef>
              <a:spcAft>
                <a:spcPts val="1322"/>
              </a:spcAft>
              <a:buClr>
                <a:srgbClr val="F4BD33"/>
              </a:buClr>
              <a:buFont typeface="Arial" panose="020B0604020202020204" pitchFamily="34" charset="0"/>
              <a:buNone/>
            </a:pPr>
            <a:r>
              <a:rPr lang="en-US" altLang="en-US" dirty="0"/>
              <a:t>2. Custom documents can be developed just for you with your access to Ask the HR Expert.</a:t>
            </a:r>
          </a:p>
          <a:p>
            <a:pPr marL="0" indent="0">
              <a:spcBef>
                <a:spcPts val="0"/>
              </a:spcBef>
              <a:spcAft>
                <a:spcPts val="1322"/>
              </a:spcAft>
              <a:buClr>
                <a:srgbClr val="F4BD33"/>
              </a:buClr>
              <a:buFont typeface="Arial" panose="020B0604020202020204" pitchFamily="34" charset="0"/>
              <a:buNone/>
            </a:pPr>
            <a:endParaRPr lang="en-US" altLang="en-US" dirty="0"/>
          </a:p>
          <a:p>
            <a:pPr marL="0" indent="0">
              <a:spcBef>
                <a:spcPts val="0"/>
              </a:spcBef>
              <a:spcAft>
                <a:spcPts val="1322"/>
              </a:spcAft>
              <a:buClr>
                <a:srgbClr val="F4BD33"/>
              </a:buClr>
              <a:buFont typeface="Arial" panose="020B0604020202020204" pitchFamily="34" charset="0"/>
              <a:buNone/>
            </a:pPr>
            <a:r>
              <a:rPr lang="en-US" altLang="en-US" b="1" dirty="0"/>
              <a:t>Spotlight on Ask the HR Expert</a:t>
            </a:r>
          </a:p>
          <a:p>
            <a:pPr marL="0" indent="0">
              <a:spcBef>
                <a:spcPts val="0"/>
              </a:spcBef>
              <a:spcAft>
                <a:spcPts val="1322"/>
              </a:spcAft>
              <a:buClr>
                <a:srgbClr val="F4BD33"/>
              </a:buClr>
              <a:buFont typeface="Arial" panose="020B0604020202020204" pitchFamily="34" charset="0"/>
              <a:buNone/>
            </a:pPr>
            <a:r>
              <a:rPr lang="en-US" altLang="en-US" dirty="0"/>
              <a:t>Have a state- or industry-specific compliance question? Want to talk with an expert to gain the reassurance that you’re on the right track?</a:t>
            </a:r>
          </a:p>
          <a:p>
            <a:pPr marL="0" indent="0">
              <a:spcBef>
                <a:spcPts val="0"/>
              </a:spcBef>
              <a:spcAft>
                <a:spcPts val="1322"/>
              </a:spcAft>
              <a:buClr>
                <a:srgbClr val="F4BD33"/>
              </a:buClr>
              <a:buFont typeface="Arial" panose="020B0604020202020204" pitchFamily="34" charset="0"/>
              <a:buNone/>
            </a:pPr>
            <a:r>
              <a:rPr lang="en-US" altLang="en-US" dirty="0"/>
              <a:t>The Labor &amp; Employment Source is more than just a website, it’s also a lifeline to HR experts. </a:t>
            </a:r>
          </a:p>
          <a:p>
            <a:pPr marL="171450" indent="-171450">
              <a:spcBef>
                <a:spcPts val="0"/>
              </a:spcBef>
              <a:spcAft>
                <a:spcPts val="1322"/>
              </a:spcAft>
              <a:buClr>
                <a:srgbClr val="F4BD33"/>
              </a:buClr>
              <a:buFont typeface="Arial" panose="020B0604020202020204" pitchFamily="34" charset="0"/>
              <a:buChar char="•"/>
            </a:pPr>
            <a:r>
              <a:rPr lang="en-US" altLang="en-US" dirty="0"/>
              <a:t>Team of certified HR and benefits consultants available by phone or email</a:t>
            </a:r>
          </a:p>
          <a:p>
            <a:pPr marL="171450" indent="-171450">
              <a:spcBef>
                <a:spcPts val="0"/>
              </a:spcBef>
              <a:spcAft>
                <a:spcPts val="1322"/>
              </a:spcAft>
              <a:buClr>
                <a:srgbClr val="F4BD33"/>
              </a:buClr>
              <a:buFont typeface="Arial" panose="020B0604020202020204" pitchFamily="34" charset="0"/>
              <a:buChar char="•"/>
            </a:pPr>
            <a:r>
              <a:rPr lang="en-US" altLang="en-US" dirty="0"/>
              <a:t>Response within 4 business hours</a:t>
            </a:r>
          </a:p>
          <a:p>
            <a:pPr marL="171450" indent="-171450">
              <a:spcBef>
                <a:spcPts val="0"/>
              </a:spcBef>
              <a:spcAft>
                <a:spcPts val="1322"/>
              </a:spcAft>
              <a:buClr>
                <a:srgbClr val="F4BD33"/>
              </a:buClr>
              <a:buFont typeface="Arial" panose="020B0604020202020204" pitchFamily="34" charset="0"/>
              <a:buChar char="•"/>
            </a:pPr>
            <a:r>
              <a:rPr lang="en-US" altLang="en-US" dirty="0"/>
              <a:t>No question limits</a:t>
            </a:r>
          </a:p>
          <a:p>
            <a:pPr marL="171450" indent="-171450">
              <a:spcBef>
                <a:spcPts val="0"/>
              </a:spcBef>
              <a:spcAft>
                <a:spcPts val="1322"/>
              </a:spcAft>
              <a:buClr>
                <a:srgbClr val="F4BD33"/>
              </a:buClr>
              <a:buFont typeface="Arial" panose="020B0604020202020204" pitchFamily="34" charset="0"/>
              <a:buChar char="•"/>
            </a:pPr>
            <a:r>
              <a:rPr lang="en-US" altLang="en-US" dirty="0"/>
              <a:t>Legal consultation available</a:t>
            </a:r>
          </a:p>
          <a:p>
            <a:pPr marL="0" indent="0">
              <a:spcBef>
                <a:spcPts val="0"/>
              </a:spcBef>
              <a:spcAft>
                <a:spcPts val="1322"/>
              </a:spcAft>
              <a:buClr>
                <a:srgbClr val="F4BD33"/>
              </a:buClr>
              <a:buFont typeface="Arial" panose="020B0604020202020204" pitchFamily="34" charset="0"/>
              <a:buNone/>
            </a:pPr>
            <a:endParaRPr lang="en-US" altLang="en-US"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26</a:t>
            </a:fld>
            <a:endParaRPr lang="en-US"/>
          </a:p>
        </p:txBody>
      </p:sp>
    </p:spTree>
    <p:extLst>
      <p:ext uri="{BB962C8B-B14F-4D97-AF65-F5344CB8AC3E}">
        <p14:creationId xmlns:p14="http://schemas.microsoft.com/office/powerpoint/2010/main" val="241737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7155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xfrm>
            <a:off x="457200" y="719138"/>
            <a:ext cx="6400800" cy="3600450"/>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latin typeface="Calibri" charset="0"/>
              <a:ea typeface="MS PGothic" charset="0"/>
            </a:endParaRPr>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35A79E86-9C0D-3E4F-BC67-19B94F766B2F}" type="slidenum">
              <a:rPr lang="en-US" sz="1200">
                <a:cs typeface="Arial" charset="0"/>
              </a:rPr>
              <a:pPr/>
              <a:t>28</a:t>
            </a:fld>
            <a:endParaRPr lang="en-US" sz="1200" dirty="0">
              <a:cs typeface="Arial" charset="0"/>
            </a:endParaRPr>
          </a:p>
        </p:txBody>
      </p:sp>
    </p:spTree>
    <p:extLst>
      <p:ext uri="{BB962C8B-B14F-4D97-AF65-F5344CB8AC3E}">
        <p14:creationId xmlns:p14="http://schemas.microsoft.com/office/powerpoint/2010/main" val="5134055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Level 1 – The Novice </a:t>
            </a:r>
          </a:p>
          <a:p>
            <a:pPr marL="171450" indent="-171450">
              <a:lnSpc>
                <a:spcPct val="100000"/>
              </a:lnSpc>
              <a:spcBef>
                <a:spcPts val="600"/>
              </a:spcBef>
              <a:buFont typeface="Arial" panose="020B0604020202020204" pitchFamily="34" charset="0"/>
              <a:buChar char="•"/>
            </a:pPr>
            <a:r>
              <a:rPr lang="en-US" dirty="0"/>
              <a:t>Loss control and HR duties</a:t>
            </a:r>
          </a:p>
          <a:p>
            <a:pPr marL="628650" lvl="1" indent="-171450">
              <a:lnSpc>
                <a:spcPct val="100000"/>
              </a:lnSpc>
              <a:spcBef>
                <a:spcPts val="600"/>
              </a:spcBef>
              <a:buFont typeface="Arial" panose="020B0604020202020204" pitchFamily="34" charset="0"/>
              <a:buChar char="•"/>
            </a:pPr>
            <a:r>
              <a:rPr lang="en-US" dirty="0"/>
              <a:t>Non-existent</a:t>
            </a:r>
          </a:p>
          <a:p>
            <a:pPr marL="628650" lvl="1" indent="-171450">
              <a:lnSpc>
                <a:spcPct val="100000"/>
              </a:lnSpc>
              <a:spcBef>
                <a:spcPts val="600"/>
              </a:spcBef>
              <a:buFont typeface="Arial" panose="020B0604020202020204" pitchFamily="34" charset="0"/>
              <a:buChar char="•"/>
            </a:pPr>
            <a:r>
              <a:rPr lang="en-US" dirty="0"/>
              <a:t>Lack a dedicated person</a:t>
            </a:r>
          </a:p>
          <a:p>
            <a:pPr marL="628650" lvl="1" indent="-171450">
              <a:lnSpc>
                <a:spcPct val="100000"/>
              </a:lnSpc>
              <a:spcBef>
                <a:spcPts val="600"/>
              </a:spcBef>
              <a:buFont typeface="Arial" panose="020B0604020202020204" pitchFamily="34" charset="0"/>
              <a:buChar char="•"/>
            </a:pPr>
            <a:r>
              <a:rPr lang="en-US" dirty="0"/>
              <a:t>Part time gig</a:t>
            </a:r>
          </a:p>
          <a:p>
            <a:pPr marL="171450" indent="-171450">
              <a:lnSpc>
                <a:spcPct val="100000"/>
              </a:lnSpc>
              <a:spcBef>
                <a:spcPts val="600"/>
              </a:spcBef>
              <a:buFont typeface="Arial" panose="020B0604020202020204" pitchFamily="34" charset="0"/>
              <a:buChar char="•"/>
            </a:pPr>
            <a:r>
              <a:rPr lang="en-US" dirty="0"/>
              <a:t>Incidents, issues, and other documents and training</a:t>
            </a:r>
          </a:p>
          <a:p>
            <a:pPr marL="628650" lvl="1" indent="-171450">
              <a:lnSpc>
                <a:spcPct val="100000"/>
              </a:lnSpc>
              <a:spcBef>
                <a:spcPts val="600"/>
              </a:spcBef>
              <a:buFont typeface="Arial" panose="020B0604020202020204" pitchFamily="34" charset="0"/>
              <a:buChar char="•"/>
            </a:pPr>
            <a:r>
              <a:rPr lang="en-US" dirty="0"/>
              <a:t>Not tracked or recorded</a:t>
            </a:r>
          </a:p>
          <a:p>
            <a:pPr marL="171450" indent="-171450">
              <a:lnSpc>
                <a:spcPct val="100000"/>
              </a:lnSpc>
              <a:spcBef>
                <a:spcPts val="600"/>
              </a:spcBef>
              <a:buFont typeface="Arial" panose="020B0604020202020204" pitchFamily="34" charset="0"/>
              <a:buChar char="•"/>
            </a:pPr>
            <a:r>
              <a:rPr lang="en-US" dirty="0"/>
              <a:t>Lack safety culture</a:t>
            </a:r>
          </a:p>
          <a:p>
            <a:pPr marL="628650" lvl="1" indent="-171450">
              <a:lnSpc>
                <a:spcPct val="100000"/>
              </a:lnSpc>
              <a:spcBef>
                <a:spcPts val="600"/>
              </a:spcBef>
              <a:buFont typeface="Arial" panose="020B0604020202020204" pitchFamily="34" charset="0"/>
              <a:buChar char="•"/>
            </a:pPr>
            <a:r>
              <a:rPr lang="en-US" dirty="0"/>
              <a:t>High MOD rate and insurance premiums</a:t>
            </a:r>
          </a:p>
          <a:p>
            <a:pPr marL="628650" lvl="1" indent="-171450">
              <a:lnSpc>
                <a:spcPct val="100000"/>
              </a:lnSpc>
              <a:spcBef>
                <a:spcPts val="600"/>
              </a:spcBef>
              <a:buFont typeface="Arial" panose="020B0604020202020204" pitchFamily="34" charset="0"/>
              <a:buChar char="•"/>
            </a:pPr>
            <a:r>
              <a:rPr lang="en-US" dirty="0"/>
              <a:t>High indirect costs associated with incidents</a:t>
            </a:r>
          </a:p>
          <a:p>
            <a:pPr marL="628650" lvl="1" indent="-171450">
              <a:lnSpc>
                <a:spcPct val="100000"/>
              </a:lnSpc>
              <a:spcBef>
                <a:spcPts val="600"/>
              </a:spcBef>
              <a:buFont typeface="Arial" panose="020B0604020202020204" pitchFamily="34" charset="0"/>
              <a:buChar char="•"/>
            </a:pPr>
            <a:r>
              <a:rPr lang="en-US" dirty="0"/>
              <a:t>Untrained employees, leading to additional incidents</a:t>
            </a:r>
          </a:p>
          <a:p>
            <a:pPr marL="628650" lvl="1" indent="-171450">
              <a:lnSpc>
                <a:spcPct val="100000"/>
              </a:lnSpc>
              <a:spcBef>
                <a:spcPts val="600"/>
              </a:spcBef>
              <a:buFont typeface="Arial" panose="020B0604020202020204" pitchFamily="34" charset="0"/>
              <a:buChar char="•"/>
            </a:pPr>
            <a:r>
              <a:rPr lang="en-US" dirty="0"/>
              <a:t>No safety committee meetings</a:t>
            </a:r>
          </a:p>
          <a:p>
            <a:pPr marL="171450" indent="-171450">
              <a:lnSpc>
                <a:spcPct val="100000"/>
              </a:lnSpc>
              <a:spcBef>
                <a:spcPts val="600"/>
              </a:spcBef>
              <a:buFont typeface="Arial" panose="020B0604020202020204" pitchFamily="34" charset="0"/>
              <a:buChar char="•"/>
            </a:pPr>
            <a:r>
              <a:rPr lang="en-US" dirty="0"/>
              <a:t>No formalized HR onboarding with training</a:t>
            </a:r>
          </a:p>
          <a:p>
            <a:pPr marL="171450" indent="-171450">
              <a:lnSpc>
                <a:spcPct val="100000"/>
              </a:lnSpc>
              <a:spcBef>
                <a:spcPts val="600"/>
              </a:spcBef>
              <a:buFont typeface="Arial" panose="020B0604020202020204" pitchFamily="34" charset="0"/>
              <a:buChar char="•"/>
            </a:pPr>
            <a:endParaRPr lang="en-US" dirty="0"/>
          </a:p>
          <a:p>
            <a:r>
              <a:rPr lang="en-US" b="1" dirty="0"/>
              <a:t>Level 2 – The Overwhelmed </a:t>
            </a:r>
          </a:p>
          <a:p>
            <a:pPr marL="171450" indent="-171450">
              <a:buFont typeface="Arial" panose="020B0604020202020204" pitchFamily="34" charset="0"/>
              <a:buChar char="•"/>
            </a:pPr>
            <a:r>
              <a:rPr lang="en-US" dirty="0"/>
              <a:t>Some dedicated loss control or HR personnel (varies by locations)</a:t>
            </a:r>
          </a:p>
          <a:p>
            <a:pPr marL="171450" indent="-171450">
              <a:buFont typeface="Arial" panose="020B0604020202020204" pitchFamily="34" charset="0"/>
              <a:buChar char="•"/>
            </a:pPr>
            <a:r>
              <a:rPr lang="en-US" dirty="0"/>
              <a:t>Safety efforts present, but still issues</a:t>
            </a:r>
          </a:p>
          <a:p>
            <a:pPr marL="628650" lvl="1" indent="-171450">
              <a:buFont typeface="Arial" panose="020B0604020202020204" pitchFamily="34" charset="0"/>
              <a:buChar char="•"/>
            </a:pPr>
            <a:r>
              <a:rPr lang="en-US" dirty="0"/>
              <a:t>Incidents and issues tracked using inadequate methods (spreadsheet)</a:t>
            </a:r>
          </a:p>
          <a:p>
            <a:pPr marL="628650" lvl="1" indent="-171450">
              <a:buFont typeface="Arial" panose="020B0604020202020204" pitchFamily="34" charset="0"/>
              <a:buChar char="•"/>
            </a:pPr>
            <a:r>
              <a:rPr lang="en-US" dirty="0"/>
              <a:t>Limited software and training investment</a:t>
            </a:r>
          </a:p>
          <a:p>
            <a:pPr marL="628650" lvl="1" indent="-171450">
              <a:buFont typeface="Arial" panose="020B0604020202020204" pitchFamily="34" charset="0"/>
              <a:buChar char="•"/>
            </a:pPr>
            <a:r>
              <a:rPr lang="en-US" dirty="0"/>
              <a:t>Loss control and audit process, but little corporate responsibility</a:t>
            </a:r>
          </a:p>
          <a:p>
            <a:pPr marL="628650" lvl="1" indent="-171450">
              <a:buFont typeface="Arial" panose="020B0604020202020204" pitchFamily="34" charset="0"/>
              <a:buChar char="•"/>
            </a:pPr>
            <a:r>
              <a:rPr lang="en-US" dirty="0"/>
              <a:t>Safety committee meetings may be present but not effective</a:t>
            </a:r>
          </a:p>
          <a:p>
            <a:pPr marL="0" indent="0">
              <a:lnSpc>
                <a:spcPct val="100000"/>
              </a:lnSpc>
              <a:spcBef>
                <a:spcPts val="600"/>
              </a:spcBef>
              <a:buFont typeface="Arial" panose="020B0604020202020204" pitchFamily="34" charset="0"/>
              <a:buNone/>
            </a:pPr>
            <a:endParaRPr lang="en-US" dirty="0"/>
          </a:p>
          <a:p>
            <a:r>
              <a:rPr lang="en-US" b="1" dirty="0"/>
              <a:t>Level 3 – The Expert</a:t>
            </a:r>
          </a:p>
          <a:p>
            <a:pPr marL="171450" indent="-171450">
              <a:lnSpc>
                <a:spcPct val="110000"/>
              </a:lnSpc>
              <a:spcBef>
                <a:spcPts val="600"/>
              </a:spcBef>
              <a:buFont typeface="Arial" panose="020B0604020202020204" pitchFamily="34" charset="0"/>
              <a:buChar char="•"/>
            </a:pPr>
            <a:r>
              <a:rPr lang="en-US" dirty="0"/>
              <a:t>Dedicated loss control or HR management and staff</a:t>
            </a:r>
          </a:p>
          <a:p>
            <a:pPr marL="171450" indent="-171450">
              <a:lnSpc>
                <a:spcPct val="110000"/>
              </a:lnSpc>
              <a:spcBef>
                <a:spcPts val="600"/>
              </a:spcBef>
              <a:buFont typeface="Arial" panose="020B0604020202020204" pitchFamily="34" charset="0"/>
              <a:buChar char="•"/>
            </a:pPr>
            <a:r>
              <a:rPr lang="en-US" dirty="0"/>
              <a:t>Multiple locations with onsite Loss Control or HR personnel</a:t>
            </a:r>
          </a:p>
          <a:p>
            <a:pPr marL="171450" indent="-171450">
              <a:lnSpc>
                <a:spcPct val="110000"/>
              </a:lnSpc>
              <a:spcBef>
                <a:spcPts val="600"/>
              </a:spcBef>
              <a:buFont typeface="Arial" panose="020B0604020202020204" pitchFamily="34" charset="0"/>
              <a:buChar char="•"/>
            </a:pPr>
            <a:r>
              <a:rPr lang="en-US" dirty="0"/>
              <a:t>Substantial investment in software and training platforms</a:t>
            </a:r>
          </a:p>
          <a:p>
            <a:pPr marL="171450" indent="-171450">
              <a:lnSpc>
                <a:spcPct val="110000"/>
              </a:lnSpc>
              <a:spcBef>
                <a:spcPts val="600"/>
              </a:spcBef>
              <a:buFont typeface="Arial" panose="020B0604020202020204" pitchFamily="34" charset="0"/>
              <a:buChar char="•"/>
            </a:pPr>
            <a:r>
              <a:rPr lang="en-US" dirty="0"/>
              <a:t>Well-defined, measured and tracked processes</a:t>
            </a:r>
          </a:p>
          <a:p>
            <a:pPr marL="171450" indent="-171450">
              <a:lnSpc>
                <a:spcPct val="110000"/>
              </a:lnSpc>
              <a:spcBef>
                <a:spcPts val="600"/>
              </a:spcBef>
              <a:buFont typeface="Arial" panose="020B0604020202020204" pitchFamily="34" charset="0"/>
              <a:buChar char="•"/>
            </a:pPr>
            <a:r>
              <a:rPr lang="en-US" dirty="0"/>
              <a:t>Formalized loss control audit inspection process </a:t>
            </a:r>
          </a:p>
          <a:p>
            <a:pPr marL="171450" indent="-171450">
              <a:lnSpc>
                <a:spcPct val="110000"/>
              </a:lnSpc>
              <a:spcBef>
                <a:spcPts val="600"/>
              </a:spcBef>
              <a:buFont typeface="Arial" panose="020B0604020202020204" pitchFamily="34" charset="0"/>
              <a:buChar char="•"/>
            </a:pPr>
            <a:r>
              <a:rPr lang="en-US" dirty="0"/>
              <a:t>Require multiple platforms or vendors to manage loss control or HR processes</a:t>
            </a:r>
          </a:p>
          <a:p>
            <a:pPr marL="171450" indent="-171450">
              <a:lnSpc>
                <a:spcPct val="110000"/>
              </a:lnSpc>
              <a:spcBef>
                <a:spcPts val="600"/>
              </a:spcBef>
              <a:buFont typeface="Arial" panose="020B0604020202020204" pitchFamily="34" charset="0"/>
              <a:buChar char="•"/>
            </a:pPr>
            <a:r>
              <a:rPr lang="en-US" dirty="0"/>
              <a:t>Software solutions may not “talk” to each other</a:t>
            </a:r>
          </a:p>
          <a:p>
            <a:pPr marL="0" indent="0">
              <a:lnSpc>
                <a:spcPct val="100000"/>
              </a:lnSpc>
              <a:spcBef>
                <a:spcPts val="600"/>
              </a:spcBef>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76455FAF-190A-B04C-8F67-E349FCBF545D}" type="slidenum">
              <a:rPr lang="en-US" smtClean="0"/>
              <a:t>29</a:t>
            </a:fld>
            <a:endParaRPr lang="en-US"/>
          </a:p>
        </p:txBody>
      </p:sp>
    </p:spTree>
    <p:extLst>
      <p:ext uri="{BB962C8B-B14F-4D97-AF65-F5344CB8AC3E}">
        <p14:creationId xmlns:p14="http://schemas.microsoft.com/office/powerpoint/2010/main" val="13402907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Account Management is also available through KPA and includes the following:</a:t>
            </a:r>
          </a:p>
          <a:p>
            <a:endParaRPr lang="en-US" dirty="0"/>
          </a:p>
          <a:p>
            <a:r>
              <a:rPr lang="en-US" dirty="0"/>
              <a:t>RMC Onboarding Configuration </a:t>
            </a:r>
          </a:p>
          <a:p>
            <a:r>
              <a:rPr lang="en-US" dirty="0"/>
              <a:t>Your Account Specialist will help you tailor an implementation strategy for two applications of the RMC to fit your organization’s needs. An implementation strategy meeting will be facilitated to develop a roll-out plan for user and employee adoption. </a:t>
            </a:r>
          </a:p>
          <a:p>
            <a:endParaRPr lang="en-US" dirty="0"/>
          </a:p>
          <a:p>
            <a:r>
              <a:rPr lang="en-US" dirty="0"/>
              <a:t>Software Training </a:t>
            </a:r>
          </a:p>
          <a:p>
            <a:r>
              <a:rPr lang="en-US" dirty="0"/>
              <a:t>Your Account Specialist will work with you to provide personalized training for applicable personnel to begin using the two identified priority applications for implementation. Up to four hours personalized training is included in this service. </a:t>
            </a:r>
          </a:p>
          <a:p>
            <a:endParaRPr lang="en-US" dirty="0"/>
          </a:p>
          <a:p>
            <a:r>
              <a:rPr lang="en-US" dirty="0"/>
              <a:t>RMC Ongoing Assistance &amp; Support </a:t>
            </a:r>
          </a:p>
          <a:p>
            <a:r>
              <a:rPr lang="en-US" dirty="0"/>
              <a:t>Your Account Specialist will be available online and by phone to help you leverage the RMC to effectively implement time saving, efficient solutions to your risk management processes. </a:t>
            </a:r>
          </a:p>
          <a:p>
            <a:endParaRPr lang="en-US" dirty="0"/>
          </a:p>
          <a:p>
            <a:r>
              <a:rPr lang="en-US" dirty="0"/>
              <a:t>Follow Up and Quarterly Specialist Calls </a:t>
            </a:r>
          </a:p>
          <a:p>
            <a:r>
              <a:rPr lang="en-US" dirty="0"/>
              <a:t>We follow up with one call after two weeks, and then quarterly calls from your Account Specialist for additional training.</a:t>
            </a:r>
          </a:p>
        </p:txBody>
      </p:sp>
    </p:spTree>
    <p:extLst>
      <p:ext uri="{BB962C8B-B14F-4D97-AF65-F5344CB8AC3E}">
        <p14:creationId xmlns:p14="http://schemas.microsoft.com/office/powerpoint/2010/main" val="517852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8435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8886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58798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91987-3087-EA4E-1BFA-4C633E4C06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550C1-EDA0-5C00-4DDF-D24C1E123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D096CB-C587-E5CC-1E10-45C3D07A3A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9E9951-6654-B3DC-DB7D-CDAEDC37F81C}"/>
              </a:ext>
            </a:extLst>
          </p:cNvPr>
          <p:cNvSpPr>
            <a:spLocks noGrp="1"/>
          </p:cNvSpPr>
          <p:nvPr>
            <p:ph type="sldNum" sz="quarter" idx="10"/>
          </p:nvPr>
        </p:nvSpPr>
        <p:spPr/>
        <p:txBody>
          <a:bodyPr/>
          <a:lstStyle/>
          <a:p>
            <a:fld id="{F7021451-1387-4CA6-816F-3879F97B5CBC}" type="slidenum">
              <a:rPr lang="en-US" smtClean="0"/>
              <a:t>7</a:t>
            </a:fld>
            <a:endParaRPr lang="en-US"/>
          </a:p>
        </p:txBody>
      </p:sp>
    </p:spTree>
    <p:extLst>
      <p:ext uri="{BB962C8B-B14F-4D97-AF65-F5344CB8AC3E}">
        <p14:creationId xmlns:p14="http://schemas.microsoft.com/office/powerpoint/2010/main" val="11748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834A8-D076-20C9-B0C9-4EC4DBC95D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98A7AD-B551-7D38-32A4-FFB64DBE03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CA56FA-5989-4BD1-7463-FAF7324692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D035ED-3970-4CBD-890A-69AD9943A97B}"/>
              </a:ext>
            </a:extLst>
          </p:cNvPr>
          <p:cNvSpPr>
            <a:spLocks noGrp="1"/>
          </p:cNvSpPr>
          <p:nvPr>
            <p:ph type="sldNum" sz="quarter" idx="10"/>
          </p:nvPr>
        </p:nvSpPr>
        <p:spPr/>
        <p:txBody>
          <a:bodyPr/>
          <a:lstStyle/>
          <a:p>
            <a:fld id="{F7021451-1387-4CA6-816F-3879F97B5CBC}" type="slidenum">
              <a:rPr lang="en-US" smtClean="0"/>
              <a:t>8</a:t>
            </a:fld>
            <a:endParaRPr lang="en-US"/>
          </a:p>
        </p:txBody>
      </p:sp>
    </p:spTree>
    <p:extLst>
      <p:ext uri="{BB962C8B-B14F-4D97-AF65-F5344CB8AC3E}">
        <p14:creationId xmlns:p14="http://schemas.microsoft.com/office/powerpoint/2010/main" val="1764372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6E6A2-FEBF-ADF0-4A40-BFD9C66C7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D22D7A-892E-6051-B446-DECAE9402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4D0FB7-1FF7-AA21-D72E-D595F38665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2D88CC-287C-1678-3583-D6E82D15E828}"/>
              </a:ext>
            </a:extLst>
          </p:cNvPr>
          <p:cNvSpPr>
            <a:spLocks noGrp="1"/>
          </p:cNvSpPr>
          <p:nvPr>
            <p:ph type="sldNum" sz="quarter" idx="10"/>
          </p:nvPr>
        </p:nvSpPr>
        <p:spPr/>
        <p:txBody>
          <a:bodyPr/>
          <a:lstStyle/>
          <a:p>
            <a:fld id="{F7021451-1387-4CA6-816F-3879F97B5CBC}" type="slidenum">
              <a:rPr lang="en-US" smtClean="0"/>
              <a:t>9</a:t>
            </a:fld>
            <a:endParaRPr lang="en-US"/>
          </a:p>
        </p:txBody>
      </p:sp>
    </p:spTree>
    <p:extLst>
      <p:ext uri="{BB962C8B-B14F-4D97-AF65-F5344CB8AC3E}">
        <p14:creationId xmlns:p14="http://schemas.microsoft.com/office/powerpoint/2010/main" val="2503980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68099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A">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F1E9D574-2D07-D115-D78B-04312BF09B16}"/>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2" name="Title 1">
            <a:extLst>
              <a:ext uri="{FF2B5EF4-FFF2-40B4-BE49-F238E27FC236}">
                <a16:creationId xmlns:a16="http://schemas.microsoft.com/office/drawing/2014/main" id="{627DF71F-2497-2B46-B77B-0AE8AFD18FC6}"/>
              </a:ext>
            </a:extLst>
          </p:cNvPr>
          <p:cNvSpPr>
            <a:spLocks noGrp="1"/>
          </p:cNvSpPr>
          <p:nvPr>
            <p:ph type="ctrTitle"/>
          </p:nvPr>
        </p:nvSpPr>
        <p:spPr>
          <a:xfrm>
            <a:off x="457201" y="1358403"/>
            <a:ext cx="9207883" cy="2660579"/>
          </a:xfrm>
          <a:prstGeom prst="rect">
            <a:avLst/>
          </a:prstGeom>
          <a:noFill/>
          <a:ln>
            <a:noFill/>
          </a:ln>
          <a:effectLst>
            <a:outerShdw blurRad="50800" dist="38100" dir="2700000" algn="tl" rotWithShape="0">
              <a:prstClr val="black">
                <a:alpha val="15000"/>
              </a:prstClr>
            </a:outerShdw>
          </a:effectLst>
        </p:spPr>
        <p:txBody>
          <a:bodyPr lIns="0" tIns="0" rIns="0" bIns="0" anchor="b">
            <a:normAutofit/>
          </a:bodyPr>
          <a:lstStyle>
            <a:lvl1pPr algn="l">
              <a:defRPr sz="8000" b="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78D4BAB7-0BCF-2440-AF1F-73DF309B2630}"/>
              </a:ext>
            </a:extLst>
          </p:cNvPr>
          <p:cNvSpPr>
            <a:spLocks noGrp="1"/>
          </p:cNvSpPr>
          <p:nvPr>
            <p:ph type="subTitle" idx="1"/>
          </p:nvPr>
        </p:nvSpPr>
        <p:spPr>
          <a:xfrm>
            <a:off x="457201" y="5011760"/>
            <a:ext cx="4366832" cy="396262"/>
          </a:xfrm>
          <a:prstGeom prst="rect">
            <a:avLst/>
          </a:prstGeom>
        </p:spPr>
        <p:txBody>
          <a:bodyPr anchor="b">
            <a:normAutofit/>
          </a:bodyPr>
          <a:lstStyle>
            <a:lvl1pPr marL="0" indent="0" algn="l">
              <a:buNone/>
              <a:defRPr sz="22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8" name="Text Placeholder 7">
            <a:extLst>
              <a:ext uri="{FF2B5EF4-FFF2-40B4-BE49-F238E27FC236}">
                <a16:creationId xmlns:a16="http://schemas.microsoft.com/office/drawing/2014/main" id="{71468FA5-8E81-7747-9D92-D3768B1EF0FA}"/>
              </a:ext>
            </a:extLst>
          </p:cNvPr>
          <p:cNvSpPr>
            <a:spLocks noGrp="1"/>
          </p:cNvSpPr>
          <p:nvPr>
            <p:ph type="body" sz="quarter" idx="11"/>
          </p:nvPr>
        </p:nvSpPr>
        <p:spPr>
          <a:xfrm>
            <a:off x="457201" y="5642304"/>
            <a:ext cx="4366703" cy="396262"/>
          </a:xfrm>
          <a:prstGeom prst="rect">
            <a:avLst/>
          </a:prstGeom>
        </p:spPr>
        <p:txBody>
          <a:bodyPr>
            <a:noAutofit/>
          </a:bodyPr>
          <a:lstStyle>
            <a:lvl1pPr marL="0" indent="0">
              <a:spcAft>
                <a:spcPts val="0"/>
              </a:spcAft>
              <a:buFont typeface="Arial" panose="020B0604020202020204" pitchFamily="34" charset="0"/>
              <a:buNone/>
              <a:defRPr sz="1600">
                <a:solidFill>
                  <a:schemeClr val="bg2"/>
                </a:solidFill>
              </a:defRPr>
            </a:lvl1pPr>
            <a:lvl2pPr marL="548640" indent="0">
              <a:spcAft>
                <a:spcPts val="0"/>
              </a:spcAft>
              <a:buNone/>
              <a:defRPr sz="1600"/>
            </a:lvl2pPr>
            <a:lvl3pPr marL="1005840" indent="0">
              <a:spcAft>
                <a:spcPts val="0"/>
              </a:spcAft>
              <a:buNone/>
              <a:defRPr sz="1600"/>
            </a:lvl3pPr>
            <a:lvl4pPr marL="1371600" indent="0">
              <a:spcAft>
                <a:spcPts val="0"/>
              </a:spcAft>
              <a:buNone/>
              <a:defRPr sz="1600"/>
            </a:lvl4pPr>
            <a:lvl5pPr marL="1737360" indent="0">
              <a:spcAft>
                <a:spcPts val="0"/>
              </a:spcAft>
              <a:buNone/>
              <a:defRPr sz="1600"/>
            </a:lvl5pPr>
          </a:lstStyle>
          <a:p>
            <a:pPr lvl="0"/>
            <a:r>
              <a:rPr lang="en-US" dirty="0"/>
              <a:t>Click to edit Master text styles</a:t>
            </a:r>
          </a:p>
        </p:txBody>
      </p:sp>
      <p:pic>
        <p:nvPicPr>
          <p:cNvPr id="13" name="Graphic 12">
            <a:extLst>
              <a:ext uri="{FF2B5EF4-FFF2-40B4-BE49-F238E27FC236}">
                <a16:creationId xmlns:a16="http://schemas.microsoft.com/office/drawing/2014/main" id="{91EBF855-FADD-F93F-4F64-EA72CB8B23B4}"/>
              </a:ext>
            </a:extLst>
          </p:cNvPr>
          <p:cNvPicPr>
            <a:picLocks noChangeAspect="1"/>
          </p:cNvPicPr>
          <p:nvPr userDrawn="1"/>
        </p:nvPicPr>
        <p:blipFill>
          <a:blip>
            <a:extLst>
              <a:ext uri="{96DAC541-7B7A-43D3-8B79-37D633B846F1}">
                <asvg:svgBlip xmlns:asvg="http://schemas.microsoft.com/office/drawing/2016/SVG/main" r:embed="rId2"/>
              </a:ext>
            </a:extLst>
          </a:blip>
          <a:srcRect l="4758" t="41161" r="4391" b="32971"/>
          <a:stretch>
            <a:fillRect/>
          </a:stretch>
        </p:blipFill>
        <p:spPr>
          <a:xfrm>
            <a:off x="457200" y="457199"/>
            <a:ext cx="3211552" cy="457201"/>
          </a:xfrm>
          <a:prstGeom prst="rect">
            <a:avLst/>
          </a:prstGeom>
        </p:spPr>
      </p:pic>
    </p:spTree>
    <p:extLst>
      <p:ext uri="{BB962C8B-B14F-4D97-AF65-F5344CB8AC3E}">
        <p14:creationId xmlns:p14="http://schemas.microsoft.com/office/powerpoint/2010/main" val="340026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A20E3900-CE62-D8E8-532F-DC38EAFF9B1E}"/>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dirty="0"/>
          </a:p>
        </p:txBody>
      </p:sp>
      <p:sp>
        <p:nvSpPr>
          <p:cNvPr id="10" name="Content Placeholder 9">
            <a:extLst>
              <a:ext uri="{FF2B5EF4-FFF2-40B4-BE49-F238E27FC236}">
                <a16:creationId xmlns:a16="http://schemas.microsoft.com/office/drawing/2014/main" id="{ACD4FA20-B1DA-3A45-ABB6-46441365B3DE}"/>
              </a:ext>
            </a:extLst>
          </p:cNvPr>
          <p:cNvSpPr>
            <a:spLocks noGrp="1"/>
          </p:cNvSpPr>
          <p:nvPr>
            <p:ph sz="quarter" idx="14"/>
          </p:nvPr>
        </p:nvSpPr>
        <p:spPr>
          <a:xfrm>
            <a:off x="484878" y="1662854"/>
            <a:ext cx="10305041" cy="4411814"/>
          </a:xfrm>
          <a:prstGeom prst="rect">
            <a:avLst/>
          </a:prstGeom>
        </p:spPr>
        <p:txBody>
          <a:bodyPr anchor="t"/>
          <a:lstStyle>
            <a:lvl1pPr>
              <a:lnSpc>
                <a:spcPct val="114000"/>
              </a:lnSpc>
              <a:buClr>
                <a:schemeClr val="bg1"/>
              </a:buClr>
              <a:buFont typeface="System Font Regular"/>
              <a:buChar char="»"/>
              <a:defRPr sz="1600">
                <a:solidFill>
                  <a:schemeClr val="bg1"/>
                </a:solidFill>
              </a:defRPr>
            </a:lvl1pPr>
            <a:lvl2pPr>
              <a:lnSpc>
                <a:spcPct val="114000"/>
              </a:lnSpc>
              <a:buClr>
                <a:schemeClr val="bg1"/>
              </a:buClr>
              <a:defRPr sz="1600">
                <a:solidFill>
                  <a:schemeClr val="bg1"/>
                </a:solidFill>
              </a:defRPr>
            </a:lvl2pPr>
            <a:lvl3pPr>
              <a:lnSpc>
                <a:spcPct val="114000"/>
              </a:lnSpc>
              <a:buClr>
                <a:schemeClr val="bg1"/>
              </a:buClr>
              <a:defRPr sz="1600">
                <a:solidFill>
                  <a:schemeClr val="bg1"/>
                </a:solidFill>
              </a:defRPr>
            </a:lvl3pPr>
            <a:lvl4pPr>
              <a:lnSpc>
                <a:spcPct val="114000"/>
              </a:lnSpc>
              <a:buClr>
                <a:schemeClr val="bg1"/>
              </a:buClr>
              <a:defRPr sz="1600">
                <a:solidFill>
                  <a:schemeClr val="bg1"/>
                </a:solidFill>
              </a:defRPr>
            </a:lvl4pPr>
            <a:lvl5pPr>
              <a:lnSpc>
                <a:spcPct val="114000"/>
              </a:lnSpc>
              <a:buClr>
                <a:schemeClr val="bg1"/>
              </a:buClr>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1AD9F87F-97E2-2FFE-D3E2-098872D5C8A1}"/>
              </a:ext>
            </a:extLst>
          </p:cNvPr>
          <p:cNvSpPr>
            <a:spLocks noGrp="1"/>
          </p:cNvSpPr>
          <p:nvPr>
            <p:ph type="sldNum" sz="quarter" idx="16"/>
          </p:nvPr>
        </p:nvSpPr>
        <p:spPr/>
        <p:txBody>
          <a:bodyPr/>
          <a:lstStyle/>
          <a:p>
            <a:fld id="{82E5F845-5360-AC48-894D-E3ACF0C39174}" type="slidenum">
              <a:rPr lang="en-US" smtClean="0"/>
              <a:pPr/>
              <a:t>‹#›</a:t>
            </a:fld>
            <a:endParaRPr lang="en-US" sz="1000" dirty="0"/>
          </a:p>
        </p:txBody>
      </p:sp>
      <p:sp>
        <p:nvSpPr>
          <p:cNvPr id="9" name="Title 8">
            <a:extLst>
              <a:ext uri="{FF2B5EF4-FFF2-40B4-BE49-F238E27FC236}">
                <a16:creationId xmlns:a16="http://schemas.microsoft.com/office/drawing/2014/main" id="{7F016E92-86AD-7B84-BFD5-752C1F2A6FC0}"/>
              </a:ext>
            </a:extLst>
          </p:cNvPr>
          <p:cNvSpPr>
            <a:spLocks noGrp="1"/>
          </p:cNvSpPr>
          <p:nvPr>
            <p:ph type="title"/>
          </p:nvPr>
        </p:nvSpPr>
        <p:spPr>
          <a:xfrm>
            <a:off x="484879" y="457200"/>
            <a:ext cx="10305040" cy="1037372"/>
          </a:xfrm>
        </p:spPr>
        <p:txBody>
          <a:bodyPr/>
          <a:lstStyle>
            <a:lvl1pPr>
              <a:defRPr>
                <a:solidFill>
                  <a:schemeClr val="bg1"/>
                </a:solidFill>
              </a:defRPr>
            </a:lvl1pPr>
          </a:lstStyle>
          <a:p>
            <a:r>
              <a:rPr lang="en-US" dirty="0"/>
              <a:t>Click to edit Master title style</a:t>
            </a:r>
          </a:p>
        </p:txBody>
      </p:sp>
      <p:sp>
        <p:nvSpPr>
          <p:cNvPr id="11" name="Footer Placeholder 10">
            <a:extLst>
              <a:ext uri="{FF2B5EF4-FFF2-40B4-BE49-F238E27FC236}">
                <a16:creationId xmlns:a16="http://schemas.microsoft.com/office/drawing/2014/main" id="{3E939CC2-1FBA-A1F3-EF7F-B1E51BB53CBD}"/>
              </a:ext>
            </a:extLst>
          </p:cNvPr>
          <p:cNvSpPr>
            <a:spLocks noGrp="1"/>
          </p:cNvSpPr>
          <p:nvPr>
            <p:ph type="ftr" sz="quarter" idx="17"/>
          </p:nvPr>
        </p:nvSpPr>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153895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ngle Block">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9EDCAE0-34B8-A61D-27C0-A6041BC48874}"/>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bg1"/>
          </a:solidFill>
          <a:ln w="9493" cap="flat">
            <a:noFill/>
            <a:prstDash val="solid"/>
            <a:miter/>
          </a:ln>
        </p:spPr>
        <p:txBody>
          <a:bodyPr wrap="square">
            <a:noAutofit/>
          </a:bodyPr>
          <a:lstStyle/>
          <a:p>
            <a:endParaRPr lang="en-US"/>
          </a:p>
        </p:txBody>
      </p:sp>
      <p:sp>
        <p:nvSpPr>
          <p:cNvPr id="7" name="Title 6">
            <a:extLst>
              <a:ext uri="{FF2B5EF4-FFF2-40B4-BE49-F238E27FC236}">
                <a16:creationId xmlns:a16="http://schemas.microsoft.com/office/drawing/2014/main" id="{FC3EC464-1835-F3B6-6368-E77231EF3539}"/>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10" name="Content Placeholder 9">
            <a:extLst>
              <a:ext uri="{FF2B5EF4-FFF2-40B4-BE49-F238E27FC236}">
                <a16:creationId xmlns:a16="http://schemas.microsoft.com/office/drawing/2014/main" id="{ACD4FA20-B1DA-3A45-ABB6-46441365B3DE}"/>
              </a:ext>
            </a:extLst>
          </p:cNvPr>
          <p:cNvSpPr>
            <a:spLocks noGrp="1"/>
          </p:cNvSpPr>
          <p:nvPr>
            <p:ph sz="quarter" idx="14"/>
          </p:nvPr>
        </p:nvSpPr>
        <p:spPr>
          <a:xfrm>
            <a:off x="484880" y="1955822"/>
            <a:ext cx="10297420" cy="4028736"/>
          </a:xfrm>
          <a:prstGeom prst="rect">
            <a:avLst/>
          </a:prstGeom>
        </p:spPr>
        <p:txBody>
          <a:bodyPr/>
          <a:lstStyle>
            <a:lvl1pPr>
              <a:lnSpc>
                <a:spcPct val="114000"/>
              </a:lnSpc>
              <a:defRPr>
                <a:solidFill>
                  <a:schemeClr val="tx2"/>
                </a:solidFill>
              </a:defRPr>
            </a:lvl1pPr>
            <a:lvl2pPr>
              <a:lnSpc>
                <a:spcPct val="114000"/>
              </a:lnSpc>
              <a:defRPr>
                <a:solidFill>
                  <a:schemeClr val="tx2"/>
                </a:solidFill>
              </a:defRPr>
            </a:lvl2pPr>
            <a:lvl3pPr>
              <a:lnSpc>
                <a:spcPct val="114000"/>
              </a:lnSpc>
              <a:defRPr>
                <a:solidFill>
                  <a:schemeClr val="tx2"/>
                </a:solidFill>
              </a:defRPr>
            </a:lvl3pPr>
            <a:lvl4pPr>
              <a:lnSpc>
                <a:spcPct val="114000"/>
              </a:lnSpc>
              <a:defRPr>
                <a:solidFill>
                  <a:schemeClr val="tx2"/>
                </a:solidFill>
              </a:defRPr>
            </a:lvl4pPr>
            <a:lvl5pPr>
              <a:lnSpc>
                <a:spcPct val="114000"/>
              </a:lnSpc>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823C0211-D577-0A58-7A9B-BBA7A8EC273D}"/>
              </a:ext>
            </a:extLst>
          </p:cNvPr>
          <p:cNvSpPr>
            <a:spLocks noGrp="1"/>
          </p:cNvSpPr>
          <p:nvPr>
            <p:ph type="ftr" sz="quarter" idx="15"/>
          </p:nvPr>
        </p:nvSpPr>
        <p:spPr/>
        <p:txBody>
          <a:bodyPr/>
          <a:lstStyle/>
          <a:p>
            <a:pPr algn="l"/>
            <a:r>
              <a:rPr lang="en-US"/>
              <a:t>© Novara 2026. All Rights Reserved. </a:t>
            </a:r>
            <a:endParaRPr lang="en-US" dirty="0"/>
          </a:p>
        </p:txBody>
      </p:sp>
      <p:sp>
        <p:nvSpPr>
          <p:cNvPr id="9" name="Text Placeholder 7">
            <a:extLst>
              <a:ext uri="{FF2B5EF4-FFF2-40B4-BE49-F238E27FC236}">
                <a16:creationId xmlns:a16="http://schemas.microsoft.com/office/drawing/2014/main" id="{315B11F3-3DA3-A52D-2754-F78C12C067FA}"/>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1" name="Slide Number Placeholder 10">
            <a:extLst>
              <a:ext uri="{FF2B5EF4-FFF2-40B4-BE49-F238E27FC236}">
                <a16:creationId xmlns:a16="http://schemas.microsoft.com/office/drawing/2014/main" id="{5CCA8544-5AAF-D1EA-61C0-D9BBD3DBAD80}"/>
              </a:ext>
            </a:extLst>
          </p:cNvPr>
          <p:cNvSpPr>
            <a:spLocks noGrp="1"/>
          </p:cNvSpPr>
          <p:nvPr>
            <p:ph type="sldNum" sz="quarter" idx="16"/>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2382778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1654B5-D823-BE41-94AD-DD94F793F8AA}"/>
              </a:ext>
            </a:extLst>
          </p:cNvPr>
          <p:cNvSpPr>
            <a:spLocks noGrp="1"/>
          </p:cNvSpPr>
          <p:nvPr>
            <p:ph sz="half" idx="1"/>
          </p:nvPr>
        </p:nvSpPr>
        <p:spPr>
          <a:xfrm>
            <a:off x="500118" y="1944688"/>
            <a:ext cx="4846320" cy="403701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7C64D14-0E97-5A47-B43C-EA861510EBED}"/>
              </a:ext>
            </a:extLst>
          </p:cNvPr>
          <p:cNvSpPr>
            <a:spLocks noGrp="1"/>
          </p:cNvSpPr>
          <p:nvPr>
            <p:ph sz="half" idx="2"/>
          </p:nvPr>
        </p:nvSpPr>
        <p:spPr>
          <a:xfrm>
            <a:off x="5935980" y="1944688"/>
            <a:ext cx="4846320" cy="40370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a:extLst>
              <a:ext uri="{FF2B5EF4-FFF2-40B4-BE49-F238E27FC236}">
                <a16:creationId xmlns:a16="http://schemas.microsoft.com/office/drawing/2014/main" id="{F418EEC2-7109-5BB6-54D9-EAECF6733482}"/>
              </a:ext>
            </a:extLst>
          </p:cNvPr>
          <p:cNvSpPr>
            <a:spLocks noGrp="1"/>
          </p:cNvSpPr>
          <p:nvPr>
            <p:ph type="title"/>
          </p:nvPr>
        </p:nvSpPr>
        <p:spPr/>
        <p:txBody>
          <a:bodyPr/>
          <a:lstStyle/>
          <a:p>
            <a:r>
              <a:rPr lang="en-US"/>
              <a:t>Click to edit Master title style</a:t>
            </a:r>
          </a:p>
        </p:txBody>
      </p:sp>
      <p:sp>
        <p:nvSpPr>
          <p:cNvPr id="9" name="Footer Placeholder 8">
            <a:extLst>
              <a:ext uri="{FF2B5EF4-FFF2-40B4-BE49-F238E27FC236}">
                <a16:creationId xmlns:a16="http://schemas.microsoft.com/office/drawing/2014/main" id="{9B310E5C-A1AC-1A9C-08D7-084DB3C95688}"/>
              </a:ext>
            </a:extLst>
          </p:cNvPr>
          <p:cNvSpPr>
            <a:spLocks noGrp="1"/>
          </p:cNvSpPr>
          <p:nvPr>
            <p:ph type="ftr" sz="quarter" idx="16"/>
          </p:nvPr>
        </p:nvSpPr>
        <p:spPr/>
        <p:txBody>
          <a:bodyPr/>
          <a:lstStyle/>
          <a:p>
            <a:pPr algn="l"/>
            <a:r>
              <a:rPr lang="en-US"/>
              <a:t>© Novara 2026. All Rights Reserved. </a:t>
            </a:r>
            <a:endParaRPr lang="en-US" dirty="0"/>
          </a:p>
        </p:txBody>
      </p:sp>
      <p:sp>
        <p:nvSpPr>
          <p:cNvPr id="13" name="Text Placeholder 7">
            <a:extLst>
              <a:ext uri="{FF2B5EF4-FFF2-40B4-BE49-F238E27FC236}">
                <a16:creationId xmlns:a16="http://schemas.microsoft.com/office/drawing/2014/main" id="{3A80864F-4CD8-F654-4E96-85B6538E9D1B}"/>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5" name="Slide Number Placeholder 14">
            <a:extLst>
              <a:ext uri="{FF2B5EF4-FFF2-40B4-BE49-F238E27FC236}">
                <a16:creationId xmlns:a16="http://schemas.microsoft.com/office/drawing/2014/main" id="{EC9C7EEF-3686-814B-92B6-F8920A126F89}"/>
              </a:ext>
            </a:extLst>
          </p:cNvPr>
          <p:cNvSpPr>
            <a:spLocks noGrp="1"/>
          </p:cNvSpPr>
          <p:nvPr>
            <p:ph type="sldNum" sz="quarter" idx="17"/>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2660745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Boxe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717E66-95BF-FD9C-3574-C5947B087285}"/>
              </a:ext>
            </a:extLst>
          </p:cNvPr>
          <p:cNvSpPr>
            <a:spLocks noGrp="1"/>
          </p:cNvSpPr>
          <p:nvPr>
            <p:ph type="title"/>
          </p:nvPr>
        </p:nvSpPr>
        <p:spPr/>
        <p:txBody>
          <a:bodyPr/>
          <a:lstStyle/>
          <a:p>
            <a:r>
              <a:rPr lang="en-US"/>
              <a:t>Click to edit Master title style</a:t>
            </a:r>
          </a:p>
        </p:txBody>
      </p:sp>
      <p:sp>
        <p:nvSpPr>
          <p:cNvPr id="11" name="Content Placeholder 2">
            <a:extLst>
              <a:ext uri="{FF2B5EF4-FFF2-40B4-BE49-F238E27FC236}">
                <a16:creationId xmlns:a16="http://schemas.microsoft.com/office/drawing/2014/main" id="{FA43E7A1-5DD0-D928-1C9F-43749652F395}"/>
              </a:ext>
            </a:extLst>
          </p:cNvPr>
          <p:cNvSpPr>
            <a:spLocks noGrp="1"/>
          </p:cNvSpPr>
          <p:nvPr>
            <p:ph sz="half" idx="1"/>
          </p:nvPr>
        </p:nvSpPr>
        <p:spPr>
          <a:xfrm>
            <a:off x="484879" y="1944689"/>
            <a:ext cx="3108960" cy="403701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a:extLst>
              <a:ext uri="{FF2B5EF4-FFF2-40B4-BE49-F238E27FC236}">
                <a16:creationId xmlns:a16="http://schemas.microsoft.com/office/drawing/2014/main" id="{D27880B8-B005-779B-6F5E-8042AC065261}"/>
              </a:ext>
            </a:extLst>
          </p:cNvPr>
          <p:cNvSpPr>
            <a:spLocks noGrp="1"/>
          </p:cNvSpPr>
          <p:nvPr>
            <p:ph sz="half" idx="11"/>
          </p:nvPr>
        </p:nvSpPr>
        <p:spPr>
          <a:xfrm>
            <a:off x="4079110" y="1944689"/>
            <a:ext cx="3108960" cy="40370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A7C68BAF-9C96-4718-90D4-27B74863B2BF}"/>
              </a:ext>
            </a:extLst>
          </p:cNvPr>
          <p:cNvSpPr>
            <a:spLocks noGrp="1"/>
          </p:cNvSpPr>
          <p:nvPr>
            <p:ph sz="half" idx="12"/>
          </p:nvPr>
        </p:nvSpPr>
        <p:spPr>
          <a:xfrm>
            <a:off x="7673340" y="1944689"/>
            <a:ext cx="3108960" cy="403701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7">
            <a:extLst>
              <a:ext uri="{FF2B5EF4-FFF2-40B4-BE49-F238E27FC236}">
                <a16:creationId xmlns:a16="http://schemas.microsoft.com/office/drawing/2014/main" id="{0796A43E-74EE-77FA-E313-0D0B860A3D52}"/>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6" name="Footer Placeholder 15">
            <a:extLst>
              <a:ext uri="{FF2B5EF4-FFF2-40B4-BE49-F238E27FC236}">
                <a16:creationId xmlns:a16="http://schemas.microsoft.com/office/drawing/2014/main" id="{6408A2A6-E3BB-6D01-56E4-F17EC1555277}"/>
              </a:ext>
            </a:extLst>
          </p:cNvPr>
          <p:cNvSpPr>
            <a:spLocks noGrp="1"/>
          </p:cNvSpPr>
          <p:nvPr>
            <p:ph type="ftr" sz="quarter" idx="14"/>
          </p:nvPr>
        </p:nvSpPr>
        <p:spPr/>
        <p:txBody>
          <a:bodyPr/>
          <a:lstStyle/>
          <a:p>
            <a:pPr algn="l"/>
            <a:r>
              <a:rPr lang="en-US"/>
              <a:t>© Novara 2026. All Rights Reserved. </a:t>
            </a:r>
            <a:endParaRPr lang="en-US" sz="700" dirty="0"/>
          </a:p>
        </p:txBody>
      </p:sp>
      <p:sp>
        <p:nvSpPr>
          <p:cNvPr id="19" name="Slide Number Placeholder 18">
            <a:extLst>
              <a:ext uri="{FF2B5EF4-FFF2-40B4-BE49-F238E27FC236}">
                <a16:creationId xmlns:a16="http://schemas.microsoft.com/office/drawing/2014/main" id="{B1E61E2E-5D90-E4AB-8AF2-F10B6C10DFB5}"/>
              </a:ext>
            </a:extLst>
          </p:cNvPr>
          <p:cNvSpPr>
            <a:spLocks noGrp="1"/>
          </p:cNvSpPr>
          <p:nvPr>
            <p:ph type="sldNum" sz="quarter" idx="15"/>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4254460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1654B5-D823-BE41-94AD-DD94F793F8AA}"/>
              </a:ext>
            </a:extLst>
          </p:cNvPr>
          <p:cNvSpPr>
            <a:spLocks noGrp="1"/>
          </p:cNvSpPr>
          <p:nvPr>
            <p:ph sz="half" idx="1"/>
          </p:nvPr>
        </p:nvSpPr>
        <p:spPr>
          <a:xfrm>
            <a:off x="484879" y="3223647"/>
            <a:ext cx="3108960" cy="275805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a:extLst>
              <a:ext uri="{FF2B5EF4-FFF2-40B4-BE49-F238E27FC236}">
                <a16:creationId xmlns:a16="http://schemas.microsoft.com/office/drawing/2014/main" id="{4CE17F62-6B74-D249-97A4-01A829A3E67E}"/>
              </a:ext>
            </a:extLst>
          </p:cNvPr>
          <p:cNvSpPr>
            <a:spLocks noGrp="1"/>
          </p:cNvSpPr>
          <p:nvPr>
            <p:ph sz="half" idx="11"/>
          </p:nvPr>
        </p:nvSpPr>
        <p:spPr>
          <a:xfrm>
            <a:off x="4079110" y="3223647"/>
            <a:ext cx="3108960" cy="275805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52BFE49-8C76-624A-A375-3F00800E19E5}"/>
              </a:ext>
            </a:extLst>
          </p:cNvPr>
          <p:cNvSpPr>
            <a:spLocks noGrp="1"/>
          </p:cNvSpPr>
          <p:nvPr>
            <p:ph sz="half" idx="12"/>
          </p:nvPr>
        </p:nvSpPr>
        <p:spPr>
          <a:xfrm>
            <a:off x="7673340" y="3223647"/>
            <a:ext cx="3108960" cy="275805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4">
            <a:extLst>
              <a:ext uri="{FF2B5EF4-FFF2-40B4-BE49-F238E27FC236}">
                <a16:creationId xmlns:a16="http://schemas.microsoft.com/office/drawing/2014/main" id="{8D850EA5-1F38-60B9-E8B8-9A2B055A1CA4}"/>
              </a:ext>
            </a:extLst>
          </p:cNvPr>
          <p:cNvSpPr>
            <a:spLocks noGrp="1"/>
          </p:cNvSpPr>
          <p:nvPr>
            <p:ph type="title"/>
          </p:nvPr>
        </p:nvSpPr>
        <p:spPr/>
        <p:txBody>
          <a:bodyPr/>
          <a:lstStyle/>
          <a:p>
            <a:r>
              <a:rPr lang="en-US"/>
              <a:t>Click to edit Master title style</a:t>
            </a:r>
          </a:p>
        </p:txBody>
      </p:sp>
      <p:sp>
        <p:nvSpPr>
          <p:cNvPr id="8" name="Footer Placeholder 7">
            <a:extLst>
              <a:ext uri="{FF2B5EF4-FFF2-40B4-BE49-F238E27FC236}">
                <a16:creationId xmlns:a16="http://schemas.microsoft.com/office/drawing/2014/main" id="{986BB7C1-4E9B-8983-645E-7F66EAE86E58}"/>
              </a:ext>
            </a:extLst>
          </p:cNvPr>
          <p:cNvSpPr>
            <a:spLocks noGrp="1"/>
          </p:cNvSpPr>
          <p:nvPr>
            <p:ph type="ftr" sz="quarter" idx="14"/>
          </p:nvPr>
        </p:nvSpPr>
        <p:spPr/>
        <p:txBody>
          <a:bodyPr/>
          <a:lstStyle/>
          <a:p>
            <a:pPr algn="l"/>
            <a:r>
              <a:rPr lang="en-US"/>
              <a:t>© Novara 2026. All Rights Reserved. </a:t>
            </a:r>
            <a:endParaRPr lang="en-US" sz="700" dirty="0"/>
          </a:p>
        </p:txBody>
      </p:sp>
      <p:sp>
        <p:nvSpPr>
          <p:cNvPr id="10" name="Content Placeholder 2">
            <a:extLst>
              <a:ext uri="{FF2B5EF4-FFF2-40B4-BE49-F238E27FC236}">
                <a16:creationId xmlns:a16="http://schemas.microsoft.com/office/drawing/2014/main" id="{6EDB94BE-627F-DD24-81BD-B13AC4D1C474}"/>
              </a:ext>
            </a:extLst>
          </p:cNvPr>
          <p:cNvSpPr>
            <a:spLocks noGrp="1"/>
          </p:cNvSpPr>
          <p:nvPr>
            <p:ph sz="half" idx="16"/>
          </p:nvPr>
        </p:nvSpPr>
        <p:spPr>
          <a:xfrm>
            <a:off x="484879" y="1988276"/>
            <a:ext cx="3108960"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13" name="Content Placeholder 2">
            <a:extLst>
              <a:ext uri="{FF2B5EF4-FFF2-40B4-BE49-F238E27FC236}">
                <a16:creationId xmlns:a16="http://schemas.microsoft.com/office/drawing/2014/main" id="{9DA7B096-DEA6-B0CC-C942-3D2A6AC38322}"/>
              </a:ext>
            </a:extLst>
          </p:cNvPr>
          <p:cNvSpPr>
            <a:spLocks noGrp="1"/>
          </p:cNvSpPr>
          <p:nvPr>
            <p:ph sz="half" idx="17"/>
          </p:nvPr>
        </p:nvSpPr>
        <p:spPr>
          <a:xfrm>
            <a:off x="4079110" y="1988276"/>
            <a:ext cx="3108960"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14" name="Content Placeholder 2">
            <a:extLst>
              <a:ext uri="{FF2B5EF4-FFF2-40B4-BE49-F238E27FC236}">
                <a16:creationId xmlns:a16="http://schemas.microsoft.com/office/drawing/2014/main" id="{CF685D81-8DD3-0E08-E9D5-AD2CD89E6166}"/>
              </a:ext>
            </a:extLst>
          </p:cNvPr>
          <p:cNvSpPr>
            <a:spLocks noGrp="1"/>
          </p:cNvSpPr>
          <p:nvPr>
            <p:ph sz="half" idx="18"/>
          </p:nvPr>
        </p:nvSpPr>
        <p:spPr>
          <a:xfrm>
            <a:off x="7673340" y="1988276"/>
            <a:ext cx="3108960"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16" name="Text Placeholder 7">
            <a:extLst>
              <a:ext uri="{FF2B5EF4-FFF2-40B4-BE49-F238E27FC236}">
                <a16:creationId xmlns:a16="http://schemas.microsoft.com/office/drawing/2014/main" id="{9614E42F-10B0-960A-F965-1638B88AF119}"/>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7" name="Slide Number Placeholder 16">
            <a:extLst>
              <a:ext uri="{FF2B5EF4-FFF2-40B4-BE49-F238E27FC236}">
                <a16:creationId xmlns:a16="http://schemas.microsoft.com/office/drawing/2014/main" id="{505DCB75-1053-1DC8-E732-AE281A5BEAD3}"/>
              </a:ext>
            </a:extLst>
          </p:cNvPr>
          <p:cNvSpPr>
            <a:spLocks noGrp="1"/>
          </p:cNvSpPr>
          <p:nvPr>
            <p:ph type="sldNum" sz="quarter" idx="19"/>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2292069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Image/Boxe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274447-841A-829F-5E75-998C3B8FD9BA}"/>
              </a:ext>
            </a:extLst>
          </p:cNvPr>
          <p:cNvSpPr>
            <a:spLocks noGrp="1"/>
          </p:cNvSpPr>
          <p:nvPr>
            <p:ph type="title"/>
          </p:nvPr>
        </p:nvSpPr>
        <p:spPr/>
        <p:txBody>
          <a:bodyPr/>
          <a:lstStyle/>
          <a:p>
            <a:r>
              <a:rPr lang="en-US"/>
              <a:t>Click to edit Master title style</a:t>
            </a:r>
          </a:p>
        </p:txBody>
      </p:sp>
      <p:sp>
        <p:nvSpPr>
          <p:cNvPr id="16" name="Picture Placeholder 3">
            <a:extLst>
              <a:ext uri="{FF2B5EF4-FFF2-40B4-BE49-F238E27FC236}">
                <a16:creationId xmlns:a16="http://schemas.microsoft.com/office/drawing/2014/main" id="{447457B3-D842-B881-2B69-3D1628E9EC49}"/>
              </a:ext>
            </a:extLst>
          </p:cNvPr>
          <p:cNvSpPr>
            <a:spLocks noGrp="1"/>
          </p:cNvSpPr>
          <p:nvPr>
            <p:ph type="pic" sz="quarter" idx="26"/>
          </p:nvPr>
        </p:nvSpPr>
        <p:spPr>
          <a:xfrm>
            <a:off x="522332" y="1988276"/>
            <a:ext cx="3044634" cy="1958585"/>
          </a:xfrm>
          <a:prstGeom prst="rect">
            <a:avLst/>
          </a:prstGeom>
          <a:solidFill>
            <a:schemeClr val="bg1">
              <a:lumMod val="95000"/>
            </a:schemeClr>
          </a:solidFill>
          <a:effectLst/>
        </p:spPr>
        <p:txBody>
          <a:bodyPr/>
          <a:lstStyle/>
          <a:p>
            <a:endParaRPr lang="en-US"/>
          </a:p>
        </p:txBody>
      </p:sp>
      <p:sp>
        <p:nvSpPr>
          <p:cNvPr id="17" name="Picture Placeholder 3">
            <a:extLst>
              <a:ext uri="{FF2B5EF4-FFF2-40B4-BE49-F238E27FC236}">
                <a16:creationId xmlns:a16="http://schemas.microsoft.com/office/drawing/2014/main" id="{3B4A8E9A-F8A2-BEB7-496E-F12489A9A11C}"/>
              </a:ext>
            </a:extLst>
          </p:cNvPr>
          <p:cNvSpPr>
            <a:spLocks noGrp="1"/>
          </p:cNvSpPr>
          <p:nvPr>
            <p:ph type="pic" sz="quarter" idx="38"/>
          </p:nvPr>
        </p:nvSpPr>
        <p:spPr>
          <a:xfrm>
            <a:off x="4079110" y="1988276"/>
            <a:ext cx="3108960" cy="1958585"/>
          </a:xfrm>
          <a:prstGeom prst="rect">
            <a:avLst/>
          </a:prstGeom>
          <a:solidFill>
            <a:schemeClr val="bg1">
              <a:lumMod val="95000"/>
            </a:schemeClr>
          </a:solidFill>
          <a:effectLst/>
        </p:spPr>
        <p:txBody>
          <a:bodyPr/>
          <a:lstStyle/>
          <a:p>
            <a:endParaRPr lang="en-US"/>
          </a:p>
        </p:txBody>
      </p:sp>
      <p:sp>
        <p:nvSpPr>
          <p:cNvPr id="18" name="Picture Placeholder 3">
            <a:extLst>
              <a:ext uri="{FF2B5EF4-FFF2-40B4-BE49-F238E27FC236}">
                <a16:creationId xmlns:a16="http://schemas.microsoft.com/office/drawing/2014/main" id="{442CD5D7-9A6E-E24D-ABA6-D60711EFA946}"/>
              </a:ext>
            </a:extLst>
          </p:cNvPr>
          <p:cNvSpPr>
            <a:spLocks noGrp="1"/>
          </p:cNvSpPr>
          <p:nvPr>
            <p:ph type="pic" sz="quarter" idx="39"/>
          </p:nvPr>
        </p:nvSpPr>
        <p:spPr>
          <a:xfrm>
            <a:off x="7673340" y="1988276"/>
            <a:ext cx="3108960" cy="1958585"/>
          </a:xfrm>
          <a:prstGeom prst="rect">
            <a:avLst/>
          </a:prstGeom>
          <a:solidFill>
            <a:schemeClr val="bg1">
              <a:lumMod val="95000"/>
            </a:schemeClr>
          </a:solidFill>
          <a:effectLst/>
        </p:spPr>
        <p:txBody>
          <a:bodyPr/>
          <a:lstStyle/>
          <a:p>
            <a:endParaRPr lang="en-US"/>
          </a:p>
        </p:txBody>
      </p:sp>
      <p:sp>
        <p:nvSpPr>
          <p:cNvPr id="2" name="Content Placeholder 2">
            <a:extLst>
              <a:ext uri="{FF2B5EF4-FFF2-40B4-BE49-F238E27FC236}">
                <a16:creationId xmlns:a16="http://schemas.microsoft.com/office/drawing/2014/main" id="{2E81D056-DAE8-7715-D470-AD9B43D2E8C0}"/>
              </a:ext>
            </a:extLst>
          </p:cNvPr>
          <p:cNvSpPr>
            <a:spLocks noGrp="1"/>
          </p:cNvSpPr>
          <p:nvPr>
            <p:ph sz="half" idx="1"/>
          </p:nvPr>
        </p:nvSpPr>
        <p:spPr>
          <a:xfrm>
            <a:off x="484879" y="4048953"/>
            <a:ext cx="3108960" cy="1932747"/>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32E5A40F-05FE-BB2D-8C24-4AE8845E4CA0}"/>
              </a:ext>
            </a:extLst>
          </p:cNvPr>
          <p:cNvSpPr>
            <a:spLocks noGrp="1"/>
          </p:cNvSpPr>
          <p:nvPr>
            <p:ph sz="half" idx="11"/>
          </p:nvPr>
        </p:nvSpPr>
        <p:spPr>
          <a:xfrm>
            <a:off x="4079110" y="4048953"/>
            <a:ext cx="3108960" cy="193274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00D41D79-90C1-E032-0FD0-909F53C5EA9C}"/>
              </a:ext>
            </a:extLst>
          </p:cNvPr>
          <p:cNvSpPr>
            <a:spLocks noGrp="1"/>
          </p:cNvSpPr>
          <p:nvPr>
            <p:ph sz="half" idx="12"/>
          </p:nvPr>
        </p:nvSpPr>
        <p:spPr>
          <a:xfrm>
            <a:off x="7673340" y="4048953"/>
            <a:ext cx="3108960" cy="1932747"/>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7">
            <a:extLst>
              <a:ext uri="{FF2B5EF4-FFF2-40B4-BE49-F238E27FC236}">
                <a16:creationId xmlns:a16="http://schemas.microsoft.com/office/drawing/2014/main" id="{BD310500-562A-219D-61C5-13FF7EFF1328}"/>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3" name="Footer Placeholder 12">
            <a:extLst>
              <a:ext uri="{FF2B5EF4-FFF2-40B4-BE49-F238E27FC236}">
                <a16:creationId xmlns:a16="http://schemas.microsoft.com/office/drawing/2014/main" id="{25DCE872-1885-2959-747A-FFCA1A2ACD08}"/>
              </a:ext>
            </a:extLst>
          </p:cNvPr>
          <p:cNvSpPr>
            <a:spLocks noGrp="1"/>
          </p:cNvSpPr>
          <p:nvPr>
            <p:ph type="ftr" sz="quarter" idx="40"/>
          </p:nvPr>
        </p:nvSpPr>
        <p:spPr/>
        <p:txBody>
          <a:bodyPr/>
          <a:lstStyle/>
          <a:p>
            <a:pPr algn="l"/>
            <a:r>
              <a:rPr lang="en-US"/>
              <a:t>© Novara 2026. All Rights Reserved. </a:t>
            </a:r>
            <a:endParaRPr lang="en-US" sz="700" dirty="0"/>
          </a:p>
        </p:txBody>
      </p:sp>
      <p:sp>
        <p:nvSpPr>
          <p:cNvPr id="14" name="Slide Number Placeholder 13">
            <a:extLst>
              <a:ext uri="{FF2B5EF4-FFF2-40B4-BE49-F238E27FC236}">
                <a16:creationId xmlns:a16="http://schemas.microsoft.com/office/drawing/2014/main" id="{B77C7791-A517-E489-1E8D-032944B4CB2B}"/>
              </a:ext>
            </a:extLst>
          </p:cNvPr>
          <p:cNvSpPr>
            <a:spLocks noGrp="1"/>
          </p:cNvSpPr>
          <p:nvPr>
            <p:ph type="sldNum" sz="quarter" idx="41"/>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1647931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07B97-B36E-5F49-BCB8-3B0304810CA2}"/>
              </a:ext>
            </a:extLst>
          </p:cNvPr>
          <p:cNvSpPr>
            <a:spLocks noGrp="1"/>
          </p:cNvSpPr>
          <p:nvPr>
            <p:ph type="title"/>
          </p:nvPr>
        </p:nvSpPr>
        <p:spPr/>
        <p:txBody>
          <a:bodyPr/>
          <a:lstStyle>
            <a:lvl1pPr>
              <a:defRPr>
                <a:solidFill>
                  <a:schemeClr val="tx1">
                    <a:lumMod val="85000"/>
                    <a:lumOff val="15000"/>
                  </a:schemeClr>
                </a:solidFill>
              </a:defRPr>
            </a:lvl1pPr>
          </a:lstStyle>
          <a:p>
            <a:r>
              <a:rPr lang="en-US"/>
              <a:t>Click to edit Master title style</a:t>
            </a:r>
          </a:p>
        </p:txBody>
      </p:sp>
      <p:sp>
        <p:nvSpPr>
          <p:cNvPr id="13" name="Content Placeholder 2">
            <a:extLst>
              <a:ext uri="{FF2B5EF4-FFF2-40B4-BE49-F238E27FC236}">
                <a16:creationId xmlns:a16="http://schemas.microsoft.com/office/drawing/2014/main" id="{1D8BF09B-4BB9-6BA4-3F3C-14E9190F55FD}"/>
              </a:ext>
            </a:extLst>
          </p:cNvPr>
          <p:cNvSpPr>
            <a:spLocks noGrp="1"/>
          </p:cNvSpPr>
          <p:nvPr>
            <p:ph sz="half" idx="1"/>
          </p:nvPr>
        </p:nvSpPr>
        <p:spPr>
          <a:xfrm>
            <a:off x="502970" y="1944688"/>
            <a:ext cx="2347244"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a:extLst>
              <a:ext uri="{FF2B5EF4-FFF2-40B4-BE49-F238E27FC236}">
                <a16:creationId xmlns:a16="http://schemas.microsoft.com/office/drawing/2014/main" id="{05322D13-7898-D238-62A9-575316A3BFED}"/>
              </a:ext>
            </a:extLst>
          </p:cNvPr>
          <p:cNvSpPr>
            <a:spLocks noGrp="1"/>
          </p:cNvSpPr>
          <p:nvPr>
            <p:ph sz="half" idx="37"/>
          </p:nvPr>
        </p:nvSpPr>
        <p:spPr>
          <a:xfrm>
            <a:off x="3151219" y="1944688"/>
            <a:ext cx="2347244" cy="40370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6F408543-B2CC-34D0-3F56-7C7EA3A31ABA}"/>
              </a:ext>
            </a:extLst>
          </p:cNvPr>
          <p:cNvSpPr>
            <a:spLocks noGrp="1"/>
          </p:cNvSpPr>
          <p:nvPr>
            <p:ph sz="half" idx="38"/>
          </p:nvPr>
        </p:nvSpPr>
        <p:spPr>
          <a:xfrm>
            <a:off x="5799468" y="1944688"/>
            <a:ext cx="2347244"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FD39F98-4FEF-7717-3C52-FE9494EF23D3}"/>
              </a:ext>
            </a:extLst>
          </p:cNvPr>
          <p:cNvSpPr>
            <a:spLocks noGrp="1"/>
          </p:cNvSpPr>
          <p:nvPr>
            <p:ph sz="half" idx="39"/>
          </p:nvPr>
        </p:nvSpPr>
        <p:spPr>
          <a:xfrm>
            <a:off x="8447716" y="1944688"/>
            <a:ext cx="2347244" cy="40370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7">
            <a:extLst>
              <a:ext uri="{FF2B5EF4-FFF2-40B4-BE49-F238E27FC236}">
                <a16:creationId xmlns:a16="http://schemas.microsoft.com/office/drawing/2014/main" id="{724989A4-24D7-CCCF-9D32-B288F514A555}"/>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8" name="Footer Placeholder 17">
            <a:extLst>
              <a:ext uri="{FF2B5EF4-FFF2-40B4-BE49-F238E27FC236}">
                <a16:creationId xmlns:a16="http://schemas.microsoft.com/office/drawing/2014/main" id="{7F4D338E-0075-46FB-E1F7-6E948115718C}"/>
              </a:ext>
            </a:extLst>
          </p:cNvPr>
          <p:cNvSpPr>
            <a:spLocks noGrp="1"/>
          </p:cNvSpPr>
          <p:nvPr>
            <p:ph type="ftr" sz="quarter" idx="40"/>
          </p:nvPr>
        </p:nvSpPr>
        <p:spPr/>
        <p:txBody>
          <a:bodyPr/>
          <a:lstStyle/>
          <a:p>
            <a:pPr algn="l"/>
            <a:r>
              <a:rPr lang="en-US"/>
              <a:t>© Novara 2026. All Rights Reserved. </a:t>
            </a:r>
            <a:endParaRPr lang="en-US" sz="700" dirty="0"/>
          </a:p>
        </p:txBody>
      </p:sp>
      <p:sp>
        <p:nvSpPr>
          <p:cNvPr id="19" name="Slide Number Placeholder 18">
            <a:extLst>
              <a:ext uri="{FF2B5EF4-FFF2-40B4-BE49-F238E27FC236}">
                <a16:creationId xmlns:a16="http://schemas.microsoft.com/office/drawing/2014/main" id="{66757289-1315-2375-1957-C8FB3B871C7D}"/>
              </a:ext>
            </a:extLst>
          </p:cNvPr>
          <p:cNvSpPr>
            <a:spLocks noGrp="1"/>
          </p:cNvSpPr>
          <p:nvPr>
            <p:ph type="sldNum" sz="quarter" idx="41"/>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1412435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07B97-B36E-5F49-BCB8-3B0304810CA2}"/>
              </a:ext>
            </a:extLst>
          </p:cNvPr>
          <p:cNvSpPr>
            <a:spLocks noGrp="1"/>
          </p:cNvSpPr>
          <p:nvPr>
            <p:ph type="title"/>
          </p:nvPr>
        </p:nvSpPr>
        <p:spPr/>
        <p:txBody>
          <a:bodyPr/>
          <a:lstStyle>
            <a:lvl1pPr>
              <a:defRPr>
                <a:solidFill>
                  <a:schemeClr val="tx1">
                    <a:lumMod val="85000"/>
                    <a:lumOff val="15000"/>
                  </a:schemeClr>
                </a:solidFill>
              </a:defRPr>
            </a:lvl1pPr>
          </a:lstStyle>
          <a:p>
            <a:r>
              <a:rPr lang="en-US"/>
              <a:t>Click to edit Master title style</a:t>
            </a:r>
          </a:p>
        </p:txBody>
      </p:sp>
      <p:sp>
        <p:nvSpPr>
          <p:cNvPr id="13" name="Content Placeholder 2">
            <a:extLst>
              <a:ext uri="{FF2B5EF4-FFF2-40B4-BE49-F238E27FC236}">
                <a16:creationId xmlns:a16="http://schemas.microsoft.com/office/drawing/2014/main" id="{1D8BF09B-4BB9-6BA4-3F3C-14E9190F55FD}"/>
              </a:ext>
            </a:extLst>
          </p:cNvPr>
          <p:cNvSpPr>
            <a:spLocks noGrp="1"/>
          </p:cNvSpPr>
          <p:nvPr>
            <p:ph sz="half" idx="1"/>
          </p:nvPr>
        </p:nvSpPr>
        <p:spPr>
          <a:xfrm>
            <a:off x="502970" y="3000777"/>
            <a:ext cx="2347244" cy="2980924"/>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a:extLst>
              <a:ext uri="{FF2B5EF4-FFF2-40B4-BE49-F238E27FC236}">
                <a16:creationId xmlns:a16="http://schemas.microsoft.com/office/drawing/2014/main" id="{05322D13-7898-D238-62A9-575316A3BFED}"/>
              </a:ext>
            </a:extLst>
          </p:cNvPr>
          <p:cNvSpPr>
            <a:spLocks noGrp="1"/>
          </p:cNvSpPr>
          <p:nvPr>
            <p:ph sz="half" idx="37"/>
          </p:nvPr>
        </p:nvSpPr>
        <p:spPr>
          <a:xfrm>
            <a:off x="3151219" y="3000777"/>
            <a:ext cx="2347244" cy="298092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6F408543-B2CC-34D0-3F56-7C7EA3A31ABA}"/>
              </a:ext>
            </a:extLst>
          </p:cNvPr>
          <p:cNvSpPr>
            <a:spLocks noGrp="1"/>
          </p:cNvSpPr>
          <p:nvPr>
            <p:ph sz="half" idx="38"/>
          </p:nvPr>
        </p:nvSpPr>
        <p:spPr>
          <a:xfrm>
            <a:off x="5799468" y="3000777"/>
            <a:ext cx="2347244" cy="2980924"/>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FD39F98-4FEF-7717-3C52-FE9494EF23D3}"/>
              </a:ext>
            </a:extLst>
          </p:cNvPr>
          <p:cNvSpPr>
            <a:spLocks noGrp="1"/>
          </p:cNvSpPr>
          <p:nvPr>
            <p:ph sz="half" idx="39"/>
          </p:nvPr>
        </p:nvSpPr>
        <p:spPr>
          <a:xfrm>
            <a:off x="8447716" y="3000777"/>
            <a:ext cx="2347244" cy="298092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7">
            <a:extLst>
              <a:ext uri="{FF2B5EF4-FFF2-40B4-BE49-F238E27FC236}">
                <a16:creationId xmlns:a16="http://schemas.microsoft.com/office/drawing/2014/main" id="{724989A4-24D7-CCCF-9D32-B288F514A555}"/>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8" name="Footer Placeholder 17">
            <a:extLst>
              <a:ext uri="{FF2B5EF4-FFF2-40B4-BE49-F238E27FC236}">
                <a16:creationId xmlns:a16="http://schemas.microsoft.com/office/drawing/2014/main" id="{7F4D338E-0075-46FB-E1F7-6E948115718C}"/>
              </a:ext>
            </a:extLst>
          </p:cNvPr>
          <p:cNvSpPr>
            <a:spLocks noGrp="1"/>
          </p:cNvSpPr>
          <p:nvPr>
            <p:ph type="ftr" sz="quarter" idx="40"/>
          </p:nvPr>
        </p:nvSpPr>
        <p:spPr/>
        <p:txBody>
          <a:bodyPr/>
          <a:lstStyle/>
          <a:p>
            <a:pPr algn="l"/>
            <a:r>
              <a:rPr lang="en-US"/>
              <a:t>© Novara 2026. All Rights Reserved. </a:t>
            </a:r>
            <a:endParaRPr lang="en-US" sz="700" dirty="0"/>
          </a:p>
        </p:txBody>
      </p:sp>
      <p:sp>
        <p:nvSpPr>
          <p:cNvPr id="19" name="Slide Number Placeholder 18">
            <a:extLst>
              <a:ext uri="{FF2B5EF4-FFF2-40B4-BE49-F238E27FC236}">
                <a16:creationId xmlns:a16="http://schemas.microsoft.com/office/drawing/2014/main" id="{66757289-1315-2375-1957-C8FB3B871C7D}"/>
              </a:ext>
            </a:extLst>
          </p:cNvPr>
          <p:cNvSpPr>
            <a:spLocks noGrp="1"/>
          </p:cNvSpPr>
          <p:nvPr>
            <p:ph type="sldNum" sz="quarter" idx="41"/>
          </p:nvPr>
        </p:nvSpPr>
        <p:spPr/>
        <p:txBody>
          <a:bodyPr/>
          <a:lstStyle/>
          <a:p>
            <a:fld id="{82E5F845-5360-AC48-894D-E3ACF0C39174}" type="slidenum">
              <a:rPr lang="en-US" smtClean="0"/>
              <a:pPr/>
              <a:t>‹#›</a:t>
            </a:fld>
            <a:endParaRPr lang="en-US" sz="1000" dirty="0"/>
          </a:p>
        </p:txBody>
      </p:sp>
      <p:sp>
        <p:nvSpPr>
          <p:cNvPr id="20" name="Content Placeholder 2">
            <a:extLst>
              <a:ext uri="{FF2B5EF4-FFF2-40B4-BE49-F238E27FC236}">
                <a16:creationId xmlns:a16="http://schemas.microsoft.com/office/drawing/2014/main" id="{3557340F-A697-52B3-F9AB-26733ED6C054}"/>
              </a:ext>
            </a:extLst>
          </p:cNvPr>
          <p:cNvSpPr>
            <a:spLocks noGrp="1"/>
          </p:cNvSpPr>
          <p:nvPr>
            <p:ph sz="half" idx="16"/>
          </p:nvPr>
        </p:nvSpPr>
        <p:spPr>
          <a:xfrm>
            <a:off x="484879" y="1975375"/>
            <a:ext cx="2365335"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21" name="Content Placeholder 2">
            <a:extLst>
              <a:ext uri="{FF2B5EF4-FFF2-40B4-BE49-F238E27FC236}">
                <a16:creationId xmlns:a16="http://schemas.microsoft.com/office/drawing/2014/main" id="{70A76BE7-E115-453A-2705-DDA261B161C7}"/>
              </a:ext>
            </a:extLst>
          </p:cNvPr>
          <p:cNvSpPr>
            <a:spLocks noGrp="1"/>
          </p:cNvSpPr>
          <p:nvPr>
            <p:ph sz="half" idx="42"/>
          </p:nvPr>
        </p:nvSpPr>
        <p:spPr>
          <a:xfrm>
            <a:off x="3139158" y="1975375"/>
            <a:ext cx="2365335"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22" name="Content Placeholder 2">
            <a:extLst>
              <a:ext uri="{FF2B5EF4-FFF2-40B4-BE49-F238E27FC236}">
                <a16:creationId xmlns:a16="http://schemas.microsoft.com/office/drawing/2014/main" id="{506E0A1E-5B17-A35A-5ACB-8E9A8119A954}"/>
              </a:ext>
            </a:extLst>
          </p:cNvPr>
          <p:cNvSpPr>
            <a:spLocks noGrp="1"/>
          </p:cNvSpPr>
          <p:nvPr>
            <p:ph sz="half" idx="43"/>
          </p:nvPr>
        </p:nvSpPr>
        <p:spPr>
          <a:xfrm>
            <a:off x="5793437" y="1975375"/>
            <a:ext cx="2365335"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23" name="Content Placeholder 2">
            <a:extLst>
              <a:ext uri="{FF2B5EF4-FFF2-40B4-BE49-F238E27FC236}">
                <a16:creationId xmlns:a16="http://schemas.microsoft.com/office/drawing/2014/main" id="{73436C5F-9A98-0103-C2D2-6C0019FDD865}"/>
              </a:ext>
            </a:extLst>
          </p:cNvPr>
          <p:cNvSpPr>
            <a:spLocks noGrp="1"/>
          </p:cNvSpPr>
          <p:nvPr>
            <p:ph sz="half" idx="44"/>
          </p:nvPr>
        </p:nvSpPr>
        <p:spPr>
          <a:xfrm>
            <a:off x="8447716" y="1975375"/>
            <a:ext cx="2365335"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Tree>
    <p:extLst>
      <p:ext uri="{BB962C8B-B14F-4D97-AF65-F5344CB8AC3E}">
        <p14:creationId xmlns:p14="http://schemas.microsoft.com/office/powerpoint/2010/main" val="2153084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Image/Boxe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274447-841A-829F-5E75-998C3B8FD9BA}"/>
              </a:ext>
            </a:extLst>
          </p:cNvPr>
          <p:cNvSpPr>
            <a:spLocks noGrp="1"/>
          </p:cNvSpPr>
          <p:nvPr>
            <p:ph type="title"/>
          </p:nvPr>
        </p:nvSpPr>
        <p:spPr/>
        <p:txBody>
          <a:bodyPr/>
          <a:lstStyle/>
          <a:p>
            <a:r>
              <a:rPr lang="en-US"/>
              <a:t>Click to edit Master title style</a:t>
            </a:r>
          </a:p>
        </p:txBody>
      </p:sp>
      <p:sp>
        <p:nvSpPr>
          <p:cNvPr id="2" name="Picture Placeholder 3">
            <a:extLst>
              <a:ext uri="{FF2B5EF4-FFF2-40B4-BE49-F238E27FC236}">
                <a16:creationId xmlns:a16="http://schemas.microsoft.com/office/drawing/2014/main" id="{D9D44705-DD26-9F7E-963A-2E429B2D1868}"/>
              </a:ext>
            </a:extLst>
          </p:cNvPr>
          <p:cNvSpPr>
            <a:spLocks noGrp="1" noChangeAspect="1"/>
          </p:cNvSpPr>
          <p:nvPr>
            <p:ph type="pic" sz="quarter" idx="26"/>
          </p:nvPr>
        </p:nvSpPr>
        <p:spPr>
          <a:xfrm>
            <a:off x="484879" y="1932293"/>
            <a:ext cx="2350008" cy="1912834"/>
          </a:xfrm>
          <a:prstGeom prst="rect">
            <a:avLst/>
          </a:prstGeom>
          <a:solidFill>
            <a:schemeClr val="bg1">
              <a:lumMod val="95000"/>
            </a:schemeClr>
          </a:solidFill>
          <a:effectLst/>
        </p:spPr>
        <p:txBody>
          <a:bodyPr/>
          <a:lstStyle/>
          <a:p>
            <a:endParaRPr lang="en-US"/>
          </a:p>
        </p:txBody>
      </p:sp>
      <p:sp>
        <p:nvSpPr>
          <p:cNvPr id="3" name="Picture Placeholder 3">
            <a:extLst>
              <a:ext uri="{FF2B5EF4-FFF2-40B4-BE49-F238E27FC236}">
                <a16:creationId xmlns:a16="http://schemas.microsoft.com/office/drawing/2014/main" id="{FBDF14C1-26E9-377F-F7F9-FA34657A9C62}"/>
              </a:ext>
            </a:extLst>
          </p:cNvPr>
          <p:cNvSpPr>
            <a:spLocks noGrp="1" noChangeAspect="1"/>
          </p:cNvSpPr>
          <p:nvPr>
            <p:ph type="pic" sz="quarter" idx="27"/>
          </p:nvPr>
        </p:nvSpPr>
        <p:spPr>
          <a:xfrm>
            <a:off x="3139158" y="1932293"/>
            <a:ext cx="2350008" cy="1912834"/>
          </a:xfrm>
          <a:prstGeom prst="rect">
            <a:avLst/>
          </a:prstGeom>
          <a:solidFill>
            <a:schemeClr val="bg1">
              <a:lumMod val="95000"/>
            </a:schemeClr>
          </a:solidFill>
          <a:effectLst/>
        </p:spPr>
        <p:txBody>
          <a:bodyPr/>
          <a:lstStyle/>
          <a:p>
            <a:endParaRPr lang="en-US"/>
          </a:p>
        </p:txBody>
      </p:sp>
      <p:sp>
        <p:nvSpPr>
          <p:cNvPr id="8" name="Picture Placeholder 3">
            <a:extLst>
              <a:ext uri="{FF2B5EF4-FFF2-40B4-BE49-F238E27FC236}">
                <a16:creationId xmlns:a16="http://schemas.microsoft.com/office/drawing/2014/main" id="{56E29606-D35F-2798-AB8B-343A69C90C8C}"/>
              </a:ext>
            </a:extLst>
          </p:cNvPr>
          <p:cNvSpPr>
            <a:spLocks noGrp="1" noChangeAspect="1"/>
          </p:cNvSpPr>
          <p:nvPr>
            <p:ph type="pic" sz="quarter" idx="28"/>
          </p:nvPr>
        </p:nvSpPr>
        <p:spPr>
          <a:xfrm>
            <a:off x="5793437" y="1932293"/>
            <a:ext cx="2350008" cy="1912834"/>
          </a:xfrm>
          <a:prstGeom prst="rect">
            <a:avLst/>
          </a:prstGeom>
          <a:solidFill>
            <a:schemeClr val="bg1">
              <a:lumMod val="95000"/>
            </a:schemeClr>
          </a:solidFill>
          <a:effectLst/>
        </p:spPr>
        <p:txBody>
          <a:bodyPr/>
          <a:lstStyle/>
          <a:p>
            <a:endParaRPr lang="en-US"/>
          </a:p>
        </p:txBody>
      </p:sp>
      <p:sp>
        <p:nvSpPr>
          <p:cNvPr id="10" name="Picture Placeholder 3">
            <a:extLst>
              <a:ext uri="{FF2B5EF4-FFF2-40B4-BE49-F238E27FC236}">
                <a16:creationId xmlns:a16="http://schemas.microsoft.com/office/drawing/2014/main" id="{55FDB9C9-0137-F8CE-6623-DF60583A5165}"/>
              </a:ext>
            </a:extLst>
          </p:cNvPr>
          <p:cNvSpPr>
            <a:spLocks noGrp="1" noChangeAspect="1"/>
          </p:cNvSpPr>
          <p:nvPr>
            <p:ph type="pic" sz="quarter" idx="29"/>
          </p:nvPr>
        </p:nvSpPr>
        <p:spPr>
          <a:xfrm>
            <a:off x="8447716" y="1932293"/>
            <a:ext cx="2350008" cy="1912834"/>
          </a:xfrm>
          <a:prstGeom prst="rect">
            <a:avLst/>
          </a:prstGeom>
          <a:solidFill>
            <a:schemeClr val="bg1">
              <a:lumMod val="95000"/>
            </a:schemeClr>
          </a:solidFill>
          <a:effectLst/>
        </p:spPr>
        <p:txBody>
          <a:bodyPr/>
          <a:lstStyle/>
          <a:p>
            <a:endParaRPr lang="en-US"/>
          </a:p>
        </p:txBody>
      </p:sp>
      <p:sp>
        <p:nvSpPr>
          <p:cNvPr id="11" name="Content Placeholder 2">
            <a:extLst>
              <a:ext uri="{FF2B5EF4-FFF2-40B4-BE49-F238E27FC236}">
                <a16:creationId xmlns:a16="http://schemas.microsoft.com/office/drawing/2014/main" id="{6A9ECB56-F6BC-DFF9-2866-B234797174C9}"/>
              </a:ext>
            </a:extLst>
          </p:cNvPr>
          <p:cNvSpPr>
            <a:spLocks noGrp="1"/>
          </p:cNvSpPr>
          <p:nvPr>
            <p:ph sz="half" idx="1"/>
          </p:nvPr>
        </p:nvSpPr>
        <p:spPr>
          <a:xfrm>
            <a:off x="502970" y="4044039"/>
            <a:ext cx="2347244" cy="193766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1B87A3B3-CDDF-06C2-B483-CCC29FEB14D5}"/>
              </a:ext>
            </a:extLst>
          </p:cNvPr>
          <p:cNvSpPr>
            <a:spLocks noGrp="1"/>
          </p:cNvSpPr>
          <p:nvPr>
            <p:ph sz="half" idx="37"/>
          </p:nvPr>
        </p:nvSpPr>
        <p:spPr>
          <a:xfrm>
            <a:off x="3151219" y="4044039"/>
            <a:ext cx="2347244" cy="19376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C3570453-2B7F-2938-5EFA-7461C8D0F0D3}"/>
              </a:ext>
            </a:extLst>
          </p:cNvPr>
          <p:cNvSpPr>
            <a:spLocks noGrp="1"/>
          </p:cNvSpPr>
          <p:nvPr>
            <p:ph sz="half" idx="38"/>
          </p:nvPr>
        </p:nvSpPr>
        <p:spPr>
          <a:xfrm>
            <a:off x="5799468" y="4044039"/>
            <a:ext cx="2347244" cy="193766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064980C4-2B67-BE5A-3617-2CFE0800783E}"/>
              </a:ext>
            </a:extLst>
          </p:cNvPr>
          <p:cNvSpPr>
            <a:spLocks noGrp="1"/>
          </p:cNvSpPr>
          <p:nvPr>
            <p:ph sz="half" idx="39"/>
          </p:nvPr>
        </p:nvSpPr>
        <p:spPr>
          <a:xfrm>
            <a:off x="8447716" y="4044039"/>
            <a:ext cx="2347244" cy="19376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7">
            <a:extLst>
              <a:ext uri="{FF2B5EF4-FFF2-40B4-BE49-F238E27FC236}">
                <a16:creationId xmlns:a16="http://schemas.microsoft.com/office/drawing/2014/main" id="{9A96B539-589D-CDFE-1658-46CADA6BEBA0}"/>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21" name="Footer Placeholder 20">
            <a:extLst>
              <a:ext uri="{FF2B5EF4-FFF2-40B4-BE49-F238E27FC236}">
                <a16:creationId xmlns:a16="http://schemas.microsoft.com/office/drawing/2014/main" id="{8AC4BD29-AD7F-7613-6C1E-52EC9BF98E59}"/>
              </a:ext>
            </a:extLst>
          </p:cNvPr>
          <p:cNvSpPr>
            <a:spLocks noGrp="1"/>
          </p:cNvSpPr>
          <p:nvPr>
            <p:ph type="ftr" sz="quarter" idx="40"/>
          </p:nvPr>
        </p:nvSpPr>
        <p:spPr/>
        <p:txBody>
          <a:bodyPr/>
          <a:lstStyle/>
          <a:p>
            <a:pPr algn="l"/>
            <a:r>
              <a:rPr lang="en-US"/>
              <a:t>© Novara 2026. All Rights Reserved. </a:t>
            </a:r>
            <a:endParaRPr lang="en-US" sz="700" dirty="0"/>
          </a:p>
        </p:txBody>
      </p:sp>
      <p:sp>
        <p:nvSpPr>
          <p:cNvPr id="22" name="Slide Number Placeholder 21">
            <a:extLst>
              <a:ext uri="{FF2B5EF4-FFF2-40B4-BE49-F238E27FC236}">
                <a16:creationId xmlns:a16="http://schemas.microsoft.com/office/drawing/2014/main" id="{9AC4BC23-119F-FEE8-2195-D6D97BE01330}"/>
              </a:ext>
            </a:extLst>
          </p:cNvPr>
          <p:cNvSpPr>
            <a:spLocks noGrp="1"/>
          </p:cNvSpPr>
          <p:nvPr>
            <p:ph type="sldNum" sz="quarter" idx="41"/>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58477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ive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07B97-B36E-5F49-BCB8-3B0304810CA2}"/>
              </a:ext>
            </a:extLst>
          </p:cNvPr>
          <p:cNvSpPr>
            <a:spLocks noGrp="1"/>
          </p:cNvSpPr>
          <p:nvPr>
            <p:ph type="title"/>
          </p:nvPr>
        </p:nvSpPr>
        <p:spPr/>
        <p:txBody>
          <a:bodyPr/>
          <a:lstStyle>
            <a:lvl1pPr>
              <a:defRPr>
                <a:solidFill>
                  <a:schemeClr val="tx1">
                    <a:lumMod val="85000"/>
                    <a:lumOff val="15000"/>
                  </a:schemeClr>
                </a:solidFill>
              </a:defRPr>
            </a:lvl1pPr>
          </a:lstStyle>
          <a:p>
            <a:r>
              <a:rPr lang="en-US"/>
              <a:t>Click to edit Master title style</a:t>
            </a:r>
          </a:p>
        </p:txBody>
      </p:sp>
      <p:sp>
        <p:nvSpPr>
          <p:cNvPr id="13" name="Content Placeholder 2">
            <a:extLst>
              <a:ext uri="{FF2B5EF4-FFF2-40B4-BE49-F238E27FC236}">
                <a16:creationId xmlns:a16="http://schemas.microsoft.com/office/drawing/2014/main" id="{1D8BF09B-4BB9-6BA4-3F3C-14E9190F55FD}"/>
              </a:ext>
            </a:extLst>
          </p:cNvPr>
          <p:cNvSpPr>
            <a:spLocks noGrp="1"/>
          </p:cNvSpPr>
          <p:nvPr>
            <p:ph sz="half" idx="1"/>
          </p:nvPr>
        </p:nvSpPr>
        <p:spPr>
          <a:xfrm>
            <a:off x="502970" y="1944688"/>
            <a:ext cx="1801781"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a:extLst>
              <a:ext uri="{FF2B5EF4-FFF2-40B4-BE49-F238E27FC236}">
                <a16:creationId xmlns:a16="http://schemas.microsoft.com/office/drawing/2014/main" id="{05322D13-7898-D238-62A9-575316A3BFED}"/>
              </a:ext>
            </a:extLst>
          </p:cNvPr>
          <p:cNvSpPr>
            <a:spLocks noGrp="1"/>
          </p:cNvSpPr>
          <p:nvPr>
            <p:ph sz="half" idx="37"/>
          </p:nvPr>
        </p:nvSpPr>
        <p:spPr>
          <a:xfrm>
            <a:off x="2612447" y="1944688"/>
            <a:ext cx="1826565"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6F408543-B2CC-34D0-3F56-7C7EA3A31ABA}"/>
              </a:ext>
            </a:extLst>
          </p:cNvPr>
          <p:cNvSpPr>
            <a:spLocks noGrp="1"/>
          </p:cNvSpPr>
          <p:nvPr>
            <p:ph sz="half" idx="38"/>
          </p:nvPr>
        </p:nvSpPr>
        <p:spPr>
          <a:xfrm>
            <a:off x="4719944" y="1944688"/>
            <a:ext cx="1833253"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FD39F98-4FEF-7717-3C52-FE9494EF23D3}"/>
              </a:ext>
            </a:extLst>
          </p:cNvPr>
          <p:cNvSpPr>
            <a:spLocks noGrp="1"/>
          </p:cNvSpPr>
          <p:nvPr>
            <p:ph sz="half" idx="39"/>
          </p:nvPr>
        </p:nvSpPr>
        <p:spPr>
          <a:xfrm>
            <a:off x="6849832" y="1944688"/>
            <a:ext cx="1824246"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7">
            <a:extLst>
              <a:ext uri="{FF2B5EF4-FFF2-40B4-BE49-F238E27FC236}">
                <a16:creationId xmlns:a16="http://schemas.microsoft.com/office/drawing/2014/main" id="{724989A4-24D7-CCCF-9D32-B288F514A555}"/>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8" name="Footer Placeholder 17">
            <a:extLst>
              <a:ext uri="{FF2B5EF4-FFF2-40B4-BE49-F238E27FC236}">
                <a16:creationId xmlns:a16="http://schemas.microsoft.com/office/drawing/2014/main" id="{7F4D338E-0075-46FB-E1F7-6E948115718C}"/>
              </a:ext>
            </a:extLst>
          </p:cNvPr>
          <p:cNvSpPr>
            <a:spLocks noGrp="1"/>
          </p:cNvSpPr>
          <p:nvPr>
            <p:ph type="ftr" sz="quarter" idx="40"/>
          </p:nvPr>
        </p:nvSpPr>
        <p:spPr/>
        <p:txBody>
          <a:bodyPr/>
          <a:lstStyle/>
          <a:p>
            <a:pPr algn="l"/>
            <a:r>
              <a:rPr lang="en-US"/>
              <a:t>© Novara 2026. All Rights Reserved. </a:t>
            </a:r>
            <a:endParaRPr lang="en-US" sz="700" dirty="0"/>
          </a:p>
        </p:txBody>
      </p:sp>
      <p:sp>
        <p:nvSpPr>
          <p:cNvPr id="19" name="Slide Number Placeholder 18">
            <a:extLst>
              <a:ext uri="{FF2B5EF4-FFF2-40B4-BE49-F238E27FC236}">
                <a16:creationId xmlns:a16="http://schemas.microsoft.com/office/drawing/2014/main" id="{66757289-1315-2375-1957-C8FB3B871C7D}"/>
              </a:ext>
            </a:extLst>
          </p:cNvPr>
          <p:cNvSpPr>
            <a:spLocks noGrp="1"/>
          </p:cNvSpPr>
          <p:nvPr>
            <p:ph type="sldNum" sz="quarter" idx="41"/>
          </p:nvPr>
        </p:nvSpPr>
        <p:spPr/>
        <p:txBody>
          <a:bodyPr/>
          <a:lstStyle/>
          <a:p>
            <a:fld id="{82E5F845-5360-AC48-894D-E3ACF0C39174}" type="slidenum">
              <a:rPr lang="en-US" smtClean="0"/>
              <a:pPr/>
              <a:t>‹#›</a:t>
            </a:fld>
            <a:endParaRPr lang="en-US" sz="1000" dirty="0"/>
          </a:p>
        </p:txBody>
      </p:sp>
      <p:sp>
        <p:nvSpPr>
          <p:cNvPr id="3" name="Content Placeholder 2">
            <a:extLst>
              <a:ext uri="{FF2B5EF4-FFF2-40B4-BE49-F238E27FC236}">
                <a16:creationId xmlns:a16="http://schemas.microsoft.com/office/drawing/2014/main" id="{4DC142F4-DDB1-3EF3-4540-0F93459003A1}"/>
              </a:ext>
            </a:extLst>
          </p:cNvPr>
          <p:cNvSpPr>
            <a:spLocks noGrp="1"/>
          </p:cNvSpPr>
          <p:nvPr>
            <p:ph sz="half" idx="42"/>
          </p:nvPr>
        </p:nvSpPr>
        <p:spPr>
          <a:xfrm>
            <a:off x="8968391" y="1944688"/>
            <a:ext cx="1813909"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2353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B">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BD2C374B-0263-FC54-F955-18147B48EB34}"/>
              </a:ext>
            </a:extLst>
          </p:cNvPr>
          <p:cNvSpPr/>
          <p:nvPr userDrawn="1"/>
        </p:nvSpPr>
        <p:spPr>
          <a:xfrm>
            <a:off x="0" y="-4050"/>
            <a:ext cx="10112452" cy="6404850"/>
          </a:xfrm>
          <a:custGeom>
            <a:avLst/>
            <a:gdLst>
              <a:gd name="csX0" fmla="*/ 0 w 10112452"/>
              <a:gd name="csY0" fmla="*/ 0 h 6404850"/>
              <a:gd name="csX1" fmla="*/ 9736671 w 10112452"/>
              <a:gd name="csY1" fmla="*/ 0 h 6404850"/>
              <a:gd name="csX2" fmla="*/ 10112452 w 10112452"/>
              <a:gd name="csY2" fmla="*/ 0 h 6404850"/>
              <a:gd name="csX3" fmla="*/ 10112452 w 10112452"/>
              <a:gd name="csY3" fmla="*/ 5939906 h 6404850"/>
              <a:gd name="csX4" fmla="*/ 9647278 w 10112452"/>
              <a:gd name="csY4" fmla="*/ 6404850 h 6404850"/>
              <a:gd name="csX5" fmla="*/ 9271497 w 10112452"/>
              <a:gd name="csY5" fmla="*/ 6404850 h 6404850"/>
              <a:gd name="csX6" fmla="*/ 0 w 10112452"/>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112452" h="6404850">
                <a:moveTo>
                  <a:pt x="0" y="0"/>
                </a:moveTo>
                <a:lnTo>
                  <a:pt x="9736671" y="0"/>
                </a:lnTo>
                <a:lnTo>
                  <a:pt x="10112452" y="0"/>
                </a:lnTo>
                <a:lnTo>
                  <a:pt x="10112452" y="5939906"/>
                </a:lnTo>
                <a:lnTo>
                  <a:pt x="9647278" y="6404850"/>
                </a:lnTo>
                <a:lnTo>
                  <a:pt x="9271497" y="6404850"/>
                </a:lnTo>
                <a:lnTo>
                  <a:pt x="0" y="6404850"/>
                </a:lnTo>
                <a:close/>
              </a:path>
            </a:pathLst>
          </a:custGeom>
          <a:solidFill>
            <a:srgbClr val="000000"/>
          </a:solidFill>
          <a:ln w="9493" cap="flat">
            <a:noFill/>
            <a:prstDash val="solid"/>
            <a:miter/>
          </a:ln>
        </p:spPr>
        <p:txBody>
          <a:bodyPr wrap="square">
            <a:noAutofit/>
          </a:bodyPr>
          <a:lstStyle/>
          <a:p>
            <a:endParaRPr lang="en-US"/>
          </a:p>
        </p:txBody>
      </p:sp>
      <p:pic>
        <p:nvPicPr>
          <p:cNvPr id="16" name="Graphic 15">
            <a:extLst>
              <a:ext uri="{FF2B5EF4-FFF2-40B4-BE49-F238E27FC236}">
                <a16:creationId xmlns:a16="http://schemas.microsoft.com/office/drawing/2014/main" id="{292F4956-2109-BC1E-BB19-D180A1801955}"/>
              </a:ext>
            </a:extLst>
          </p:cNvPr>
          <p:cNvPicPr>
            <a:picLocks noChangeAspect="1"/>
          </p:cNvPicPr>
          <p:nvPr userDrawn="1"/>
        </p:nvPicPr>
        <p:blipFill>
          <a:blip>
            <a:extLst>
              <a:ext uri="{96DAC541-7B7A-43D3-8B79-37D633B846F1}">
                <asvg:svgBlip xmlns:asvg="http://schemas.microsoft.com/office/drawing/2016/SVG/main" r:embed="rId2"/>
              </a:ext>
            </a:extLst>
          </a:blip>
          <a:srcRect l="4758" t="41161" r="4391" b="32971"/>
          <a:stretch>
            <a:fillRect/>
          </a:stretch>
        </p:blipFill>
        <p:spPr>
          <a:xfrm>
            <a:off x="457200" y="457199"/>
            <a:ext cx="3211552" cy="457201"/>
          </a:xfrm>
          <a:prstGeom prst="rect">
            <a:avLst/>
          </a:prstGeom>
        </p:spPr>
      </p:pic>
      <p:sp>
        <p:nvSpPr>
          <p:cNvPr id="19" name="Title 1">
            <a:extLst>
              <a:ext uri="{FF2B5EF4-FFF2-40B4-BE49-F238E27FC236}">
                <a16:creationId xmlns:a16="http://schemas.microsoft.com/office/drawing/2014/main" id="{A597FD8B-9F9D-F2E5-AD4A-3CDB2C2CD2AA}"/>
              </a:ext>
            </a:extLst>
          </p:cNvPr>
          <p:cNvSpPr>
            <a:spLocks noGrp="1"/>
          </p:cNvSpPr>
          <p:nvPr>
            <p:ph type="ctrTitle"/>
          </p:nvPr>
        </p:nvSpPr>
        <p:spPr>
          <a:xfrm>
            <a:off x="457202" y="1690903"/>
            <a:ext cx="5377542" cy="2660579"/>
          </a:xfrm>
          <a:prstGeom prst="rect">
            <a:avLst/>
          </a:prstGeom>
          <a:noFill/>
          <a:ln>
            <a:noFill/>
          </a:ln>
          <a:effectLst>
            <a:outerShdw blurRad="50800" dist="38100" dir="2700000" algn="tl" rotWithShape="0">
              <a:prstClr val="black">
                <a:alpha val="15000"/>
              </a:prstClr>
            </a:outerShdw>
          </a:effectLst>
        </p:spPr>
        <p:txBody>
          <a:bodyPr lIns="0" tIns="0" rIns="0" bIns="0" anchor="b">
            <a:normAutofit/>
          </a:bodyPr>
          <a:lstStyle>
            <a:lvl1pPr algn="l">
              <a:defRPr sz="6000" b="0">
                <a:solidFill>
                  <a:schemeClr val="bg1"/>
                </a:solidFill>
              </a:defRPr>
            </a:lvl1pPr>
          </a:lstStyle>
          <a:p>
            <a:r>
              <a:rPr lang="en-US" dirty="0"/>
              <a:t>Click to edit Master title style</a:t>
            </a:r>
          </a:p>
        </p:txBody>
      </p:sp>
      <p:sp>
        <p:nvSpPr>
          <p:cNvPr id="20" name="Subtitle 2">
            <a:extLst>
              <a:ext uri="{FF2B5EF4-FFF2-40B4-BE49-F238E27FC236}">
                <a16:creationId xmlns:a16="http://schemas.microsoft.com/office/drawing/2014/main" id="{2878FC5E-B7F4-077C-CBEC-4C9B78EFAC91}"/>
              </a:ext>
            </a:extLst>
          </p:cNvPr>
          <p:cNvSpPr>
            <a:spLocks noGrp="1"/>
          </p:cNvSpPr>
          <p:nvPr>
            <p:ph type="subTitle" idx="1"/>
          </p:nvPr>
        </p:nvSpPr>
        <p:spPr>
          <a:xfrm>
            <a:off x="457201" y="5011760"/>
            <a:ext cx="4366832" cy="396262"/>
          </a:xfrm>
          <a:prstGeom prst="rect">
            <a:avLst/>
          </a:prstGeom>
        </p:spPr>
        <p:txBody>
          <a:bodyPr anchor="b">
            <a:normAutofit/>
          </a:bodyPr>
          <a:lstStyle>
            <a:lvl1pPr marL="0" indent="0" algn="l">
              <a:buNone/>
              <a:defRPr sz="22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1" name="Text Placeholder 7">
            <a:extLst>
              <a:ext uri="{FF2B5EF4-FFF2-40B4-BE49-F238E27FC236}">
                <a16:creationId xmlns:a16="http://schemas.microsoft.com/office/drawing/2014/main" id="{322437BE-B01E-4E90-C614-F8017CCE2032}"/>
              </a:ext>
            </a:extLst>
          </p:cNvPr>
          <p:cNvSpPr>
            <a:spLocks noGrp="1"/>
          </p:cNvSpPr>
          <p:nvPr>
            <p:ph type="body" sz="quarter" idx="11"/>
          </p:nvPr>
        </p:nvSpPr>
        <p:spPr>
          <a:xfrm>
            <a:off x="457201" y="5642304"/>
            <a:ext cx="4366703" cy="396262"/>
          </a:xfrm>
          <a:prstGeom prst="rect">
            <a:avLst/>
          </a:prstGeom>
        </p:spPr>
        <p:txBody>
          <a:bodyPr>
            <a:noAutofit/>
          </a:bodyPr>
          <a:lstStyle>
            <a:lvl1pPr marL="0" indent="0">
              <a:spcAft>
                <a:spcPts val="0"/>
              </a:spcAft>
              <a:buFont typeface="Arial" panose="020B0604020202020204" pitchFamily="34" charset="0"/>
              <a:buNone/>
              <a:defRPr sz="1600">
                <a:solidFill>
                  <a:schemeClr val="bg2"/>
                </a:solidFill>
              </a:defRPr>
            </a:lvl1pPr>
            <a:lvl2pPr marL="548640" indent="0">
              <a:spcAft>
                <a:spcPts val="0"/>
              </a:spcAft>
              <a:buNone/>
              <a:defRPr sz="1600"/>
            </a:lvl2pPr>
            <a:lvl3pPr marL="1005840" indent="0">
              <a:spcAft>
                <a:spcPts val="0"/>
              </a:spcAft>
              <a:buNone/>
              <a:defRPr sz="1600"/>
            </a:lvl3pPr>
            <a:lvl4pPr marL="1371600" indent="0">
              <a:spcAft>
                <a:spcPts val="0"/>
              </a:spcAft>
              <a:buNone/>
              <a:defRPr sz="1600"/>
            </a:lvl4pPr>
            <a:lvl5pPr marL="1737360" indent="0">
              <a:spcAft>
                <a:spcPts val="0"/>
              </a:spcAft>
              <a:buNone/>
              <a:defRPr sz="1600"/>
            </a:lvl5pPr>
          </a:lstStyle>
          <a:p>
            <a:pPr lvl="0"/>
            <a:r>
              <a:rPr lang="en-US" dirty="0"/>
              <a:t>Click to edit Master text styles</a:t>
            </a:r>
          </a:p>
        </p:txBody>
      </p:sp>
    </p:spTree>
    <p:extLst>
      <p:ext uri="{BB962C8B-B14F-4D97-AF65-F5344CB8AC3E}">
        <p14:creationId xmlns:p14="http://schemas.microsoft.com/office/powerpoint/2010/main" val="3802510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A2DAD98E-EE9A-CE4A-A690-BED7715D6E10}"/>
              </a:ext>
            </a:extLst>
          </p:cNvPr>
          <p:cNvSpPr>
            <a:spLocks noGrp="1"/>
          </p:cNvSpPr>
          <p:nvPr>
            <p:ph sz="half" idx="1"/>
          </p:nvPr>
        </p:nvSpPr>
        <p:spPr>
          <a:xfrm>
            <a:off x="488662" y="1944688"/>
            <a:ext cx="7042669" cy="4113212"/>
          </a:xfrm>
          <a:prstGeom prst="rect">
            <a:avLst/>
          </a:prstGeo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16">
            <a:extLst>
              <a:ext uri="{FF2B5EF4-FFF2-40B4-BE49-F238E27FC236}">
                <a16:creationId xmlns:a16="http://schemas.microsoft.com/office/drawing/2014/main" id="{E35948BF-7860-6CB1-7255-F7E1F1195273}"/>
              </a:ext>
            </a:extLst>
          </p:cNvPr>
          <p:cNvSpPr>
            <a:spLocks noGrp="1"/>
          </p:cNvSpPr>
          <p:nvPr>
            <p:ph type="title"/>
          </p:nvPr>
        </p:nvSpPr>
        <p:spPr>
          <a:xfrm>
            <a:off x="484879" y="457200"/>
            <a:ext cx="7031591" cy="1037372"/>
          </a:xfrm>
        </p:spPr>
        <p:txBody>
          <a:bodyPr/>
          <a:lstStyle/>
          <a:p>
            <a:r>
              <a:rPr lang="en-US" dirty="0"/>
              <a:t>Click to edit Master title style</a:t>
            </a:r>
          </a:p>
        </p:txBody>
      </p:sp>
      <p:sp>
        <p:nvSpPr>
          <p:cNvPr id="6" name="Text Placeholder 7">
            <a:extLst>
              <a:ext uri="{FF2B5EF4-FFF2-40B4-BE49-F238E27FC236}">
                <a16:creationId xmlns:a16="http://schemas.microsoft.com/office/drawing/2014/main" id="{9E7A7644-5B2C-B2A6-4C7D-FB54CEB9109B}"/>
              </a:ext>
            </a:extLst>
          </p:cNvPr>
          <p:cNvSpPr>
            <a:spLocks noGrp="1"/>
          </p:cNvSpPr>
          <p:nvPr>
            <p:ph type="body" sz="quarter" idx="13" hasCustomPrompt="1"/>
          </p:nvPr>
        </p:nvSpPr>
        <p:spPr>
          <a:xfrm>
            <a:off x="484880" y="1018744"/>
            <a:ext cx="7042670"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2" name="Picture Placeholder 11">
            <a:extLst>
              <a:ext uri="{FF2B5EF4-FFF2-40B4-BE49-F238E27FC236}">
                <a16:creationId xmlns:a16="http://schemas.microsoft.com/office/drawing/2014/main" id="{0AB0486A-9C6E-4534-CA13-B2F63F7DEE38}"/>
              </a:ext>
            </a:extLst>
          </p:cNvPr>
          <p:cNvSpPr>
            <a:spLocks noGrp="1"/>
          </p:cNvSpPr>
          <p:nvPr>
            <p:ph type="pic" sz="quarter" idx="10"/>
          </p:nvPr>
        </p:nvSpPr>
        <p:spPr>
          <a:xfrm>
            <a:off x="8416212" y="-4050"/>
            <a:ext cx="3259232" cy="6404850"/>
          </a:xfrm>
          <a:custGeom>
            <a:avLst/>
            <a:gdLst>
              <a:gd name="csX0" fmla="*/ 0 w 3259232"/>
              <a:gd name="csY0" fmla="*/ 0 h 6404850"/>
              <a:gd name="csX1" fmla="*/ 2883451 w 3259232"/>
              <a:gd name="csY1" fmla="*/ 0 h 6404850"/>
              <a:gd name="csX2" fmla="*/ 3259232 w 3259232"/>
              <a:gd name="csY2" fmla="*/ 0 h 6404850"/>
              <a:gd name="csX3" fmla="*/ 3259232 w 3259232"/>
              <a:gd name="csY3" fmla="*/ 5939906 h 6404850"/>
              <a:gd name="csX4" fmla="*/ 2794058 w 3259232"/>
              <a:gd name="csY4" fmla="*/ 6404850 h 6404850"/>
              <a:gd name="csX5" fmla="*/ 2418277 w 3259232"/>
              <a:gd name="csY5" fmla="*/ 6404850 h 6404850"/>
              <a:gd name="csX6" fmla="*/ 0 w 3259232"/>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59232" h="6404850">
                <a:moveTo>
                  <a:pt x="0" y="0"/>
                </a:moveTo>
                <a:lnTo>
                  <a:pt x="2883451" y="0"/>
                </a:lnTo>
                <a:lnTo>
                  <a:pt x="3259232" y="0"/>
                </a:lnTo>
                <a:lnTo>
                  <a:pt x="3259232" y="5939906"/>
                </a:lnTo>
                <a:lnTo>
                  <a:pt x="2794058" y="6404850"/>
                </a:lnTo>
                <a:lnTo>
                  <a:pt x="2418277" y="6404850"/>
                </a:lnTo>
                <a:lnTo>
                  <a:pt x="0" y="6404850"/>
                </a:lnTo>
                <a:close/>
              </a:path>
            </a:pathLst>
          </a:custGeom>
          <a:solidFill>
            <a:schemeClr val="bg1">
              <a:lumMod val="95000"/>
            </a:schemeClr>
          </a:solidFill>
        </p:spPr>
        <p:txBody>
          <a:bodyPr wrap="square">
            <a:noAutofit/>
          </a:bodyPr>
          <a:lstStyle/>
          <a:p>
            <a:endParaRPr lang="en-US"/>
          </a:p>
        </p:txBody>
      </p:sp>
      <p:sp>
        <p:nvSpPr>
          <p:cNvPr id="15" name="Footer Placeholder 14">
            <a:extLst>
              <a:ext uri="{FF2B5EF4-FFF2-40B4-BE49-F238E27FC236}">
                <a16:creationId xmlns:a16="http://schemas.microsoft.com/office/drawing/2014/main" id="{A7C92151-F63B-2F2E-6A4E-659E643D14C2}"/>
              </a:ext>
            </a:extLst>
          </p:cNvPr>
          <p:cNvSpPr>
            <a:spLocks noGrp="1"/>
          </p:cNvSpPr>
          <p:nvPr>
            <p:ph type="ftr" sz="quarter" idx="14"/>
          </p:nvPr>
        </p:nvSpPr>
        <p:spPr/>
        <p:txBody>
          <a:bodyPr/>
          <a:lstStyle/>
          <a:p>
            <a:pPr algn="l"/>
            <a:r>
              <a:rPr lang="en-US"/>
              <a:t>© Novara 2026. All Rights Reserved. </a:t>
            </a:r>
            <a:endParaRPr lang="en-US" sz="700" dirty="0"/>
          </a:p>
        </p:txBody>
      </p:sp>
      <p:sp>
        <p:nvSpPr>
          <p:cNvPr id="18" name="Slide Number Placeholder 17">
            <a:extLst>
              <a:ext uri="{FF2B5EF4-FFF2-40B4-BE49-F238E27FC236}">
                <a16:creationId xmlns:a16="http://schemas.microsoft.com/office/drawing/2014/main" id="{F9D1A09D-A60C-85A1-EB09-9E7188EEEC96}"/>
              </a:ext>
            </a:extLst>
          </p:cNvPr>
          <p:cNvSpPr>
            <a:spLocks noGrp="1"/>
          </p:cNvSpPr>
          <p:nvPr>
            <p:ph type="sldNum" sz="quarter" idx="15"/>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3579277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C">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751F5AA-B94E-00D5-8BFF-5D7A9D1D0367}"/>
              </a:ext>
            </a:extLst>
          </p:cNvPr>
          <p:cNvSpPr>
            <a:spLocks noGrp="1"/>
          </p:cNvSpPr>
          <p:nvPr>
            <p:ph sz="half" idx="20"/>
          </p:nvPr>
        </p:nvSpPr>
        <p:spPr>
          <a:xfrm>
            <a:off x="488663" y="1944688"/>
            <a:ext cx="5131088" cy="4113212"/>
          </a:xfrm>
          <a:prstGeom prst="rect">
            <a:avLst/>
          </a:prstGeo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6">
            <a:extLst>
              <a:ext uri="{FF2B5EF4-FFF2-40B4-BE49-F238E27FC236}">
                <a16:creationId xmlns:a16="http://schemas.microsoft.com/office/drawing/2014/main" id="{ADABCE15-794D-DBBB-E425-2AE07286A94E}"/>
              </a:ext>
            </a:extLst>
          </p:cNvPr>
          <p:cNvSpPr>
            <a:spLocks noGrp="1"/>
          </p:cNvSpPr>
          <p:nvPr>
            <p:ph type="title"/>
          </p:nvPr>
        </p:nvSpPr>
        <p:spPr>
          <a:xfrm>
            <a:off x="484879" y="457200"/>
            <a:ext cx="5123017" cy="1037372"/>
          </a:xfrm>
        </p:spPr>
        <p:txBody>
          <a:bodyPr/>
          <a:lstStyle/>
          <a:p>
            <a:r>
              <a:rPr lang="en-US" dirty="0"/>
              <a:t>Click to edit Master title style</a:t>
            </a:r>
          </a:p>
        </p:txBody>
      </p:sp>
      <p:sp>
        <p:nvSpPr>
          <p:cNvPr id="6" name="Text Placeholder 7">
            <a:extLst>
              <a:ext uri="{FF2B5EF4-FFF2-40B4-BE49-F238E27FC236}">
                <a16:creationId xmlns:a16="http://schemas.microsoft.com/office/drawing/2014/main" id="{288059A1-8384-FDB9-A774-C531E1D27C14}"/>
              </a:ext>
            </a:extLst>
          </p:cNvPr>
          <p:cNvSpPr>
            <a:spLocks noGrp="1"/>
          </p:cNvSpPr>
          <p:nvPr>
            <p:ph type="body" sz="quarter" idx="13" hasCustomPrompt="1"/>
          </p:nvPr>
        </p:nvSpPr>
        <p:spPr>
          <a:xfrm>
            <a:off x="484880" y="1018744"/>
            <a:ext cx="5131089"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7" name="Footer Placeholder 6">
            <a:extLst>
              <a:ext uri="{FF2B5EF4-FFF2-40B4-BE49-F238E27FC236}">
                <a16:creationId xmlns:a16="http://schemas.microsoft.com/office/drawing/2014/main" id="{4A691CEE-ED4B-DCE2-7B76-5848A74257E1}"/>
              </a:ext>
            </a:extLst>
          </p:cNvPr>
          <p:cNvSpPr>
            <a:spLocks noGrp="1"/>
          </p:cNvSpPr>
          <p:nvPr>
            <p:ph type="ftr" sz="quarter" idx="21"/>
          </p:nvPr>
        </p:nvSpPr>
        <p:spPr/>
        <p:txBody>
          <a:bodyPr/>
          <a:lstStyle/>
          <a:p>
            <a:pPr algn="l"/>
            <a:r>
              <a:rPr lang="en-US"/>
              <a:t>© Novara 2026. All Rights Reserved. </a:t>
            </a:r>
            <a:endParaRPr lang="en-US" sz="700" dirty="0"/>
          </a:p>
        </p:txBody>
      </p:sp>
      <p:sp>
        <p:nvSpPr>
          <p:cNvPr id="8" name="Slide Number Placeholder 7">
            <a:extLst>
              <a:ext uri="{FF2B5EF4-FFF2-40B4-BE49-F238E27FC236}">
                <a16:creationId xmlns:a16="http://schemas.microsoft.com/office/drawing/2014/main" id="{90BDABD5-387D-C111-6924-3C5596D6FB40}"/>
              </a:ext>
            </a:extLst>
          </p:cNvPr>
          <p:cNvSpPr>
            <a:spLocks noGrp="1"/>
          </p:cNvSpPr>
          <p:nvPr>
            <p:ph type="sldNum" sz="quarter" idx="22"/>
          </p:nvPr>
        </p:nvSpPr>
        <p:spPr/>
        <p:txBody>
          <a:bodyPr/>
          <a:lstStyle/>
          <a:p>
            <a:fld id="{82E5F845-5360-AC48-894D-E3ACF0C39174}" type="slidenum">
              <a:rPr lang="en-US" smtClean="0"/>
              <a:pPr/>
              <a:t>‹#›</a:t>
            </a:fld>
            <a:endParaRPr lang="en-US" sz="1000" dirty="0"/>
          </a:p>
        </p:txBody>
      </p:sp>
      <p:sp>
        <p:nvSpPr>
          <p:cNvPr id="9" name="Picture Placeholder 8">
            <a:extLst>
              <a:ext uri="{FF2B5EF4-FFF2-40B4-BE49-F238E27FC236}">
                <a16:creationId xmlns:a16="http://schemas.microsoft.com/office/drawing/2014/main" id="{40DF69E1-8917-5CD6-BDFD-E28F8F55F421}"/>
              </a:ext>
            </a:extLst>
          </p:cNvPr>
          <p:cNvSpPr>
            <a:spLocks noGrp="1"/>
          </p:cNvSpPr>
          <p:nvPr>
            <p:ph type="pic" sz="quarter" idx="10"/>
          </p:nvPr>
        </p:nvSpPr>
        <p:spPr>
          <a:xfrm>
            <a:off x="6096000" y="-4050"/>
            <a:ext cx="5579444" cy="6404850"/>
          </a:xfrm>
          <a:custGeom>
            <a:avLst/>
            <a:gdLst>
              <a:gd name="csX0" fmla="*/ 0 w 5579444"/>
              <a:gd name="csY0" fmla="*/ 0 h 6404850"/>
              <a:gd name="csX1" fmla="*/ 5203663 w 5579444"/>
              <a:gd name="csY1" fmla="*/ 0 h 6404850"/>
              <a:gd name="csX2" fmla="*/ 5579444 w 5579444"/>
              <a:gd name="csY2" fmla="*/ 0 h 6404850"/>
              <a:gd name="csX3" fmla="*/ 5579444 w 5579444"/>
              <a:gd name="csY3" fmla="*/ 5939906 h 6404850"/>
              <a:gd name="csX4" fmla="*/ 5114270 w 5579444"/>
              <a:gd name="csY4" fmla="*/ 6404850 h 6404850"/>
              <a:gd name="csX5" fmla="*/ 4738489 w 5579444"/>
              <a:gd name="csY5" fmla="*/ 6404850 h 6404850"/>
              <a:gd name="csX6" fmla="*/ 0 w 5579444"/>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79444" h="6404850">
                <a:moveTo>
                  <a:pt x="0" y="0"/>
                </a:moveTo>
                <a:lnTo>
                  <a:pt x="5203663" y="0"/>
                </a:lnTo>
                <a:lnTo>
                  <a:pt x="5579444" y="0"/>
                </a:lnTo>
                <a:lnTo>
                  <a:pt x="5579444" y="5939906"/>
                </a:lnTo>
                <a:lnTo>
                  <a:pt x="5114270" y="6404850"/>
                </a:lnTo>
                <a:lnTo>
                  <a:pt x="4738489" y="6404850"/>
                </a:lnTo>
                <a:lnTo>
                  <a:pt x="0" y="640485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390564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4A691CEE-ED4B-DCE2-7B76-5848A74257E1}"/>
              </a:ext>
            </a:extLst>
          </p:cNvPr>
          <p:cNvSpPr>
            <a:spLocks noGrp="1"/>
          </p:cNvSpPr>
          <p:nvPr>
            <p:ph type="ftr" sz="quarter" idx="21"/>
          </p:nvPr>
        </p:nvSpPr>
        <p:spPr/>
        <p:txBody>
          <a:bodyPr/>
          <a:lstStyle/>
          <a:p>
            <a:pPr algn="l"/>
            <a:r>
              <a:rPr lang="en-US"/>
              <a:t>© Novara 2026. All Rights Reserved. </a:t>
            </a:r>
            <a:endParaRPr lang="en-US" sz="700" dirty="0"/>
          </a:p>
        </p:txBody>
      </p:sp>
      <p:sp>
        <p:nvSpPr>
          <p:cNvPr id="8" name="Slide Number Placeholder 7">
            <a:extLst>
              <a:ext uri="{FF2B5EF4-FFF2-40B4-BE49-F238E27FC236}">
                <a16:creationId xmlns:a16="http://schemas.microsoft.com/office/drawing/2014/main" id="{90BDABD5-387D-C111-6924-3C5596D6FB40}"/>
              </a:ext>
            </a:extLst>
          </p:cNvPr>
          <p:cNvSpPr>
            <a:spLocks noGrp="1"/>
          </p:cNvSpPr>
          <p:nvPr>
            <p:ph type="sldNum" sz="quarter" idx="22"/>
          </p:nvPr>
        </p:nvSpPr>
        <p:spPr/>
        <p:txBody>
          <a:bodyPr/>
          <a:lstStyle/>
          <a:p>
            <a:fld id="{82E5F845-5360-AC48-894D-E3ACF0C39174}" type="slidenum">
              <a:rPr lang="en-US" smtClean="0"/>
              <a:pPr/>
              <a:t>‹#›</a:t>
            </a:fld>
            <a:endParaRPr lang="en-US" sz="1000" dirty="0"/>
          </a:p>
        </p:txBody>
      </p:sp>
      <p:sp>
        <p:nvSpPr>
          <p:cNvPr id="10" name="Picture Placeholder 9">
            <a:extLst>
              <a:ext uri="{FF2B5EF4-FFF2-40B4-BE49-F238E27FC236}">
                <a16:creationId xmlns:a16="http://schemas.microsoft.com/office/drawing/2014/main" id="{7D073A7D-6F18-FC28-377E-7E3C44BC0FFD}"/>
              </a:ext>
            </a:extLst>
          </p:cNvPr>
          <p:cNvSpPr>
            <a:spLocks noGrp="1"/>
          </p:cNvSpPr>
          <p:nvPr>
            <p:ph type="pic" sz="quarter" idx="24"/>
          </p:nvPr>
        </p:nvSpPr>
        <p:spPr>
          <a:xfrm>
            <a:off x="-6221" y="-4050"/>
            <a:ext cx="11681665" cy="6404850"/>
          </a:xfrm>
          <a:custGeom>
            <a:avLst/>
            <a:gdLst>
              <a:gd name="csX0" fmla="*/ 6102221 w 11681665"/>
              <a:gd name="csY0" fmla="*/ 0 h 6404850"/>
              <a:gd name="csX1" fmla="*/ 11305884 w 11681665"/>
              <a:gd name="csY1" fmla="*/ 0 h 6404850"/>
              <a:gd name="csX2" fmla="*/ 11681665 w 11681665"/>
              <a:gd name="csY2" fmla="*/ 0 h 6404850"/>
              <a:gd name="csX3" fmla="*/ 11681665 w 11681665"/>
              <a:gd name="csY3" fmla="*/ 5939906 h 6404850"/>
              <a:gd name="csX4" fmla="*/ 11216491 w 11681665"/>
              <a:gd name="csY4" fmla="*/ 6404850 h 6404850"/>
              <a:gd name="csX5" fmla="*/ 10840710 w 11681665"/>
              <a:gd name="csY5" fmla="*/ 6404850 h 6404850"/>
              <a:gd name="csX6" fmla="*/ 7278972 w 11681665"/>
              <a:gd name="csY6" fmla="*/ 6404850 h 6404850"/>
              <a:gd name="csX7" fmla="*/ 6903191 w 11681665"/>
              <a:gd name="csY7" fmla="*/ 6404850 h 6404850"/>
              <a:gd name="csX8" fmla="*/ 6102221 w 11681665"/>
              <a:gd name="csY8" fmla="*/ 6404850 h 6404850"/>
              <a:gd name="csX9" fmla="*/ 5114270 w 11681665"/>
              <a:gd name="csY9" fmla="*/ 6404850 h 6404850"/>
              <a:gd name="csX10" fmla="*/ 4738490 w 11681665"/>
              <a:gd name="csY10" fmla="*/ 6404850 h 6404850"/>
              <a:gd name="csX11" fmla="*/ 2164702 w 11681665"/>
              <a:gd name="csY11" fmla="*/ 6404850 h 6404850"/>
              <a:gd name="csX12" fmla="*/ 0 w 11681665"/>
              <a:gd name="csY12" fmla="*/ 6404850 h 6404850"/>
              <a:gd name="csX13" fmla="*/ 0 w 11681665"/>
              <a:gd name="csY13" fmla="*/ 0 h 6404850"/>
              <a:gd name="csX14" fmla="*/ 2164702 w 11681665"/>
              <a:gd name="csY14" fmla="*/ 0 h 6404850"/>
              <a:gd name="csX15" fmla="*/ 5203664 w 11681665"/>
              <a:gd name="csY15" fmla="*/ 0 h 6404850"/>
              <a:gd name="csX16" fmla="*/ 5579444 w 11681665"/>
              <a:gd name="csY16" fmla="*/ 0 h 6404850"/>
              <a:gd name="csX17" fmla="*/ 6102221 w 11681665"/>
              <a:gd name="csY17" fmla="*/ 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1681665" h="6404850">
                <a:moveTo>
                  <a:pt x="6102221" y="0"/>
                </a:moveTo>
                <a:lnTo>
                  <a:pt x="11305884" y="0"/>
                </a:lnTo>
                <a:lnTo>
                  <a:pt x="11681665" y="0"/>
                </a:lnTo>
                <a:lnTo>
                  <a:pt x="11681665" y="5939906"/>
                </a:lnTo>
                <a:lnTo>
                  <a:pt x="11216491" y="6404850"/>
                </a:lnTo>
                <a:lnTo>
                  <a:pt x="10840710" y="6404850"/>
                </a:lnTo>
                <a:lnTo>
                  <a:pt x="7278972" y="6404850"/>
                </a:lnTo>
                <a:lnTo>
                  <a:pt x="6903191" y="6404850"/>
                </a:lnTo>
                <a:lnTo>
                  <a:pt x="6102221" y="6404850"/>
                </a:lnTo>
                <a:lnTo>
                  <a:pt x="5114270" y="6404850"/>
                </a:lnTo>
                <a:lnTo>
                  <a:pt x="4738490" y="6404850"/>
                </a:lnTo>
                <a:lnTo>
                  <a:pt x="2164702" y="6404850"/>
                </a:lnTo>
                <a:lnTo>
                  <a:pt x="0" y="6404850"/>
                </a:lnTo>
                <a:lnTo>
                  <a:pt x="0" y="0"/>
                </a:lnTo>
                <a:lnTo>
                  <a:pt x="2164702" y="0"/>
                </a:lnTo>
                <a:lnTo>
                  <a:pt x="5203664" y="0"/>
                </a:lnTo>
                <a:lnTo>
                  <a:pt x="5579444" y="0"/>
                </a:lnTo>
                <a:lnTo>
                  <a:pt x="6102221" y="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912502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ne Thir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340504-6C1D-6053-07BB-74B15F2BA639}"/>
              </a:ext>
            </a:extLst>
          </p:cNvPr>
          <p:cNvSpPr/>
          <p:nvPr userDrawn="1"/>
        </p:nvSpPr>
        <p:spPr>
          <a:xfrm>
            <a:off x="0" y="0"/>
            <a:ext cx="4572000" cy="640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7160" rIns="137160" bIns="91440" numCol="1" spcCol="0" rtlCol="0" fromWordArt="0" anchor="ctr" anchorCtr="0" forceAA="0" compatLnSpc="1">
            <a:prstTxWarp prst="textNoShape">
              <a:avLst/>
            </a:prstTxWarp>
            <a:noAutofit/>
          </a:bodyPr>
          <a:lstStyle/>
          <a:p>
            <a:pPr algn="ctr"/>
            <a:endParaRPr lang="en-US" sz="1600" dirty="0"/>
          </a:p>
        </p:txBody>
      </p:sp>
      <p:sp>
        <p:nvSpPr>
          <p:cNvPr id="10" name="Content Placeholder 2">
            <a:extLst>
              <a:ext uri="{FF2B5EF4-FFF2-40B4-BE49-F238E27FC236}">
                <a16:creationId xmlns:a16="http://schemas.microsoft.com/office/drawing/2014/main" id="{C469F1B4-29B0-20E7-FDF7-44F4288F2AA9}"/>
              </a:ext>
            </a:extLst>
          </p:cNvPr>
          <p:cNvSpPr>
            <a:spLocks noGrp="1"/>
          </p:cNvSpPr>
          <p:nvPr>
            <p:ph sz="half" idx="1"/>
          </p:nvPr>
        </p:nvSpPr>
        <p:spPr>
          <a:xfrm>
            <a:off x="484880" y="1951772"/>
            <a:ext cx="3591821" cy="402992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4">
            <a:extLst>
              <a:ext uri="{FF2B5EF4-FFF2-40B4-BE49-F238E27FC236}">
                <a16:creationId xmlns:a16="http://schemas.microsoft.com/office/drawing/2014/main" id="{E3D38A32-1053-B9EE-685F-75E6B20D493C}"/>
              </a:ext>
            </a:extLst>
          </p:cNvPr>
          <p:cNvSpPr>
            <a:spLocks noGrp="1"/>
          </p:cNvSpPr>
          <p:nvPr>
            <p:ph type="title"/>
          </p:nvPr>
        </p:nvSpPr>
        <p:spPr>
          <a:xfrm>
            <a:off x="484880" y="457200"/>
            <a:ext cx="3591822" cy="1037372"/>
          </a:xfrm>
        </p:spPr>
        <p:txBody>
          <a:bodyPr/>
          <a:lstStyle>
            <a:lvl1pPr>
              <a:defRPr>
                <a:solidFill>
                  <a:schemeClr val="bg1"/>
                </a:solidFill>
              </a:defRPr>
            </a:lvl1pPr>
          </a:lstStyle>
          <a:p>
            <a:r>
              <a:rPr lang="en-US" dirty="0"/>
              <a:t>Click to edit Master title style</a:t>
            </a:r>
          </a:p>
        </p:txBody>
      </p:sp>
      <p:sp>
        <p:nvSpPr>
          <p:cNvPr id="6" name="Content Placeholder 2">
            <a:extLst>
              <a:ext uri="{FF2B5EF4-FFF2-40B4-BE49-F238E27FC236}">
                <a16:creationId xmlns:a16="http://schemas.microsoft.com/office/drawing/2014/main" id="{E451F003-1259-1EA1-77C7-F710A6C86605}"/>
              </a:ext>
            </a:extLst>
          </p:cNvPr>
          <p:cNvSpPr>
            <a:spLocks noGrp="1"/>
          </p:cNvSpPr>
          <p:nvPr>
            <p:ph sz="half" idx="20"/>
          </p:nvPr>
        </p:nvSpPr>
        <p:spPr>
          <a:xfrm>
            <a:off x="5486402" y="457200"/>
            <a:ext cx="5295898" cy="5524500"/>
          </a:xfrm>
          <a:prstGeom prst="rect">
            <a:avLst/>
          </a:prstGeo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B3240CBE-1A83-9F99-EC14-69D28BDCC994}"/>
              </a:ext>
            </a:extLst>
          </p:cNvPr>
          <p:cNvSpPr>
            <a:spLocks noGrp="1"/>
          </p:cNvSpPr>
          <p:nvPr>
            <p:ph type="ftr" sz="quarter" idx="21"/>
          </p:nvPr>
        </p:nvSpPr>
        <p:spPr/>
        <p:txBody>
          <a:bodyPr/>
          <a:lstStyle/>
          <a:p>
            <a:pPr algn="l"/>
            <a:r>
              <a:rPr lang="en-US"/>
              <a:t>© Novara 2026. All Rights Reserved. </a:t>
            </a:r>
            <a:endParaRPr lang="en-US" sz="700" dirty="0"/>
          </a:p>
        </p:txBody>
      </p:sp>
      <p:sp>
        <p:nvSpPr>
          <p:cNvPr id="9" name="Slide Number Placeholder 8">
            <a:extLst>
              <a:ext uri="{FF2B5EF4-FFF2-40B4-BE49-F238E27FC236}">
                <a16:creationId xmlns:a16="http://schemas.microsoft.com/office/drawing/2014/main" id="{715F8182-2428-635F-4A1A-96B1F26038D1}"/>
              </a:ext>
            </a:extLst>
          </p:cNvPr>
          <p:cNvSpPr>
            <a:spLocks noGrp="1"/>
          </p:cNvSpPr>
          <p:nvPr>
            <p:ph type="sldNum" sz="quarter" idx="22"/>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126090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One Thir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340504-6C1D-6053-07BB-74B15F2BA639}"/>
              </a:ext>
            </a:extLst>
          </p:cNvPr>
          <p:cNvSpPr/>
          <p:nvPr userDrawn="1"/>
        </p:nvSpPr>
        <p:spPr>
          <a:xfrm>
            <a:off x="0" y="0"/>
            <a:ext cx="4572000" cy="640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7160" rIns="137160" bIns="91440" numCol="1" spcCol="0" rtlCol="0" fromWordArt="0" anchor="ctr" anchorCtr="0" forceAA="0" compatLnSpc="1">
            <a:prstTxWarp prst="textNoShape">
              <a:avLst/>
            </a:prstTxWarp>
            <a:noAutofit/>
          </a:bodyPr>
          <a:lstStyle/>
          <a:p>
            <a:pPr algn="ctr"/>
            <a:endParaRPr lang="en-US" sz="1600" dirty="0"/>
          </a:p>
        </p:txBody>
      </p:sp>
      <p:sp>
        <p:nvSpPr>
          <p:cNvPr id="10" name="Content Placeholder 2">
            <a:extLst>
              <a:ext uri="{FF2B5EF4-FFF2-40B4-BE49-F238E27FC236}">
                <a16:creationId xmlns:a16="http://schemas.microsoft.com/office/drawing/2014/main" id="{C469F1B4-29B0-20E7-FDF7-44F4288F2AA9}"/>
              </a:ext>
            </a:extLst>
          </p:cNvPr>
          <p:cNvSpPr>
            <a:spLocks noGrp="1"/>
          </p:cNvSpPr>
          <p:nvPr>
            <p:ph sz="half" idx="1"/>
          </p:nvPr>
        </p:nvSpPr>
        <p:spPr>
          <a:xfrm>
            <a:off x="484880" y="3102428"/>
            <a:ext cx="3591821" cy="2879271"/>
          </a:xfrm>
          <a:prstGeom prst="rect">
            <a:avLst/>
          </a:prstGeo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4">
            <a:extLst>
              <a:ext uri="{FF2B5EF4-FFF2-40B4-BE49-F238E27FC236}">
                <a16:creationId xmlns:a16="http://schemas.microsoft.com/office/drawing/2014/main" id="{E3D38A32-1053-B9EE-685F-75E6B20D493C}"/>
              </a:ext>
            </a:extLst>
          </p:cNvPr>
          <p:cNvSpPr>
            <a:spLocks noGrp="1"/>
          </p:cNvSpPr>
          <p:nvPr>
            <p:ph type="title"/>
          </p:nvPr>
        </p:nvSpPr>
        <p:spPr>
          <a:xfrm>
            <a:off x="484880" y="457200"/>
            <a:ext cx="3591822" cy="1037372"/>
          </a:xfrm>
        </p:spPr>
        <p:txBody>
          <a:bodyPr/>
          <a:lstStyle>
            <a:lvl1pPr>
              <a:defRPr>
                <a:solidFill>
                  <a:schemeClr val="bg1"/>
                </a:solidFill>
              </a:defRPr>
            </a:lvl1pPr>
          </a:lstStyle>
          <a:p>
            <a:r>
              <a:rPr lang="en-US" dirty="0"/>
              <a:t>Click to edit Master title style</a:t>
            </a:r>
          </a:p>
        </p:txBody>
      </p:sp>
      <p:sp>
        <p:nvSpPr>
          <p:cNvPr id="7" name="Footer Placeholder 6">
            <a:extLst>
              <a:ext uri="{FF2B5EF4-FFF2-40B4-BE49-F238E27FC236}">
                <a16:creationId xmlns:a16="http://schemas.microsoft.com/office/drawing/2014/main" id="{B3240CBE-1A83-9F99-EC14-69D28BDCC994}"/>
              </a:ext>
            </a:extLst>
          </p:cNvPr>
          <p:cNvSpPr>
            <a:spLocks noGrp="1"/>
          </p:cNvSpPr>
          <p:nvPr>
            <p:ph type="ftr" sz="quarter" idx="21"/>
          </p:nvPr>
        </p:nvSpPr>
        <p:spPr/>
        <p:txBody>
          <a:bodyPr/>
          <a:lstStyle/>
          <a:p>
            <a:pPr algn="l"/>
            <a:r>
              <a:rPr lang="en-US"/>
              <a:t>© Novara 2026. All Rights Reserved. </a:t>
            </a:r>
            <a:endParaRPr lang="en-US" sz="700" dirty="0"/>
          </a:p>
        </p:txBody>
      </p:sp>
      <p:sp>
        <p:nvSpPr>
          <p:cNvPr id="9" name="Slide Number Placeholder 8">
            <a:extLst>
              <a:ext uri="{FF2B5EF4-FFF2-40B4-BE49-F238E27FC236}">
                <a16:creationId xmlns:a16="http://schemas.microsoft.com/office/drawing/2014/main" id="{715F8182-2428-635F-4A1A-96B1F26038D1}"/>
              </a:ext>
            </a:extLst>
          </p:cNvPr>
          <p:cNvSpPr>
            <a:spLocks noGrp="1"/>
          </p:cNvSpPr>
          <p:nvPr>
            <p:ph type="sldNum" sz="quarter" idx="22"/>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96675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Third B">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CD93CA2-5584-3397-A71F-127E2749390E}"/>
              </a:ext>
            </a:extLst>
          </p:cNvPr>
          <p:cNvCxnSpPr>
            <a:cxnSpLocks/>
          </p:cNvCxnSpPr>
          <p:nvPr userDrawn="1"/>
        </p:nvCxnSpPr>
        <p:spPr>
          <a:xfrm>
            <a:off x="4552861" y="457200"/>
            <a:ext cx="0" cy="559587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2F3CDBFC-6DE0-E07D-B3BA-3B275CFAA8E4}"/>
              </a:ext>
            </a:extLst>
          </p:cNvPr>
          <p:cNvSpPr>
            <a:spLocks noGrp="1"/>
          </p:cNvSpPr>
          <p:nvPr>
            <p:ph type="title"/>
          </p:nvPr>
        </p:nvSpPr>
        <p:spPr>
          <a:xfrm>
            <a:off x="484879" y="457199"/>
            <a:ext cx="3574487" cy="2389032"/>
          </a:xfrm>
        </p:spPr>
        <p:txBody>
          <a:bodyPr anchor="b" anchorCtr="0"/>
          <a:lstStyle/>
          <a:p>
            <a:r>
              <a:rPr lang="en-US"/>
              <a:t>Click to edit Master title style</a:t>
            </a:r>
          </a:p>
        </p:txBody>
      </p:sp>
      <p:sp>
        <p:nvSpPr>
          <p:cNvPr id="5" name="Slide Number Placeholder 4">
            <a:extLst>
              <a:ext uri="{FF2B5EF4-FFF2-40B4-BE49-F238E27FC236}">
                <a16:creationId xmlns:a16="http://schemas.microsoft.com/office/drawing/2014/main" id="{9832EED9-58F0-D68D-025E-2470F57BC2B6}"/>
              </a:ext>
            </a:extLst>
          </p:cNvPr>
          <p:cNvSpPr>
            <a:spLocks noGrp="1"/>
          </p:cNvSpPr>
          <p:nvPr>
            <p:ph type="sldNum" sz="quarter" idx="11"/>
          </p:nvPr>
        </p:nvSpPr>
        <p:spPr/>
        <p:txBody>
          <a:bodyPr/>
          <a:lstStyle/>
          <a:p>
            <a:fld id="{82E5F845-5360-AC48-894D-E3ACF0C39174}" type="slidenum">
              <a:rPr lang="en-US" smtClean="0"/>
              <a:pPr/>
              <a:t>‹#›</a:t>
            </a:fld>
            <a:endParaRPr lang="en-US" sz="1200" dirty="0"/>
          </a:p>
        </p:txBody>
      </p:sp>
      <p:sp>
        <p:nvSpPr>
          <p:cNvPr id="9" name="Footer Placeholder 8">
            <a:extLst>
              <a:ext uri="{FF2B5EF4-FFF2-40B4-BE49-F238E27FC236}">
                <a16:creationId xmlns:a16="http://schemas.microsoft.com/office/drawing/2014/main" id="{B866313B-AB93-63AA-A7BE-8681A7B333ED}"/>
              </a:ext>
            </a:extLst>
          </p:cNvPr>
          <p:cNvSpPr>
            <a:spLocks noGrp="1"/>
          </p:cNvSpPr>
          <p:nvPr>
            <p:ph type="ftr" sz="quarter" idx="12"/>
          </p:nvPr>
        </p:nvSpPr>
        <p:spPr/>
        <p:txBody>
          <a:bodyPr/>
          <a:lstStyle/>
          <a:p>
            <a:pPr algn="l"/>
            <a:r>
              <a:rPr lang="en-US"/>
              <a:t>© Novara 2026. All Rights Reserved. </a:t>
            </a:r>
            <a:endParaRPr lang="en-US" sz="700" dirty="0"/>
          </a:p>
        </p:txBody>
      </p:sp>
      <p:sp>
        <p:nvSpPr>
          <p:cNvPr id="14" name="Content Placeholder 3">
            <a:extLst>
              <a:ext uri="{FF2B5EF4-FFF2-40B4-BE49-F238E27FC236}">
                <a16:creationId xmlns:a16="http://schemas.microsoft.com/office/drawing/2014/main" id="{149EDABD-E5E0-1688-92F1-580EF6C8D5F8}"/>
              </a:ext>
            </a:extLst>
          </p:cNvPr>
          <p:cNvSpPr>
            <a:spLocks noGrp="1"/>
          </p:cNvSpPr>
          <p:nvPr>
            <p:ph sz="quarter" idx="19"/>
          </p:nvPr>
        </p:nvSpPr>
        <p:spPr>
          <a:xfrm>
            <a:off x="5053491" y="566738"/>
            <a:ext cx="5928834" cy="5486332"/>
          </a:xfrm>
        </p:spPr>
        <p:txBody>
          <a:bodyPr anchor="ctr"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7">
            <a:extLst>
              <a:ext uri="{FF2B5EF4-FFF2-40B4-BE49-F238E27FC236}">
                <a16:creationId xmlns:a16="http://schemas.microsoft.com/office/drawing/2014/main" id="{3DFEB549-9C15-89B5-2743-AFC81FB479C7}"/>
              </a:ext>
            </a:extLst>
          </p:cNvPr>
          <p:cNvSpPr>
            <a:spLocks noGrp="1"/>
          </p:cNvSpPr>
          <p:nvPr>
            <p:ph type="body" sz="quarter" idx="13" hasCustomPrompt="1"/>
          </p:nvPr>
        </p:nvSpPr>
        <p:spPr>
          <a:xfrm>
            <a:off x="484881" y="3269425"/>
            <a:ext cx="3567351" cy="1663183"/>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Tree>
    <p:extLst>
      <p:ext uri="{BB962C8B-B14F-4D97-AF65-F5344CB8AC3E}">
        <p14:creationId xmlns:p14="http://schemas.microsoft.com/office/powerpoint/2010/main" val="2684279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13387E-5E0F-30FA-50A8-35FBBD4E1578}"/>
              </a:ext>
            </a:extLst>
          </p:cNvPr>
          <p:cNvSpPr>
            <a:spLocks noGrp="1"/>
          </p:cNvSpPr>
          <p:nvPr>
            <p:ph type="title"/>
          </p:nvPr>
        </p:nvSpPr>
        <p:spPr/>
        <p:txBody>
          <a:bodyPr/>
          <a:lstStyle/>
          <a:p>
            <a:r>
              <a:rPr lang="en-US"/>
              <a:t>Click to edit Master title style</a:t>
            </a:r>
          </a:p>
        </p:txBody>
      </p:sp>
      <p:sp>
        <p:nvSpPr>
          <p:cNvPr id="6" name="Footer Placeholder 5">
            <a:extLst>
              <a:ext uri="{FF2B5EF4-FFF2-40B4-BE49-F238E27FC236}">
                <a16:creationId xmlns:a16="http://schemas.microsoft.com/office/drawing/2014/main" id="{14FF3683-FF51-36E1-EFB2-1917A1FC7012}"/>
              </a:ext>
            </a:extLst>
          </p:cNvPr>
          <p:cNvSpPr>
            <a:spLocks noGrp="1"/>
          </p:cNvSpPr>
          <p:nvPr>
            <p:ph type="ftr" sz="quarter" idx="10"/>
          </p:nvPr>
        </p:nvSpPr>
        <p:spPr/>
        <p:txBody>
          <a:bodyPr/>
          <a:lstStyle/>
          <a:p>
            <a:pPr algn="l"/>
            <a:r>
              <a:rPr lang="en-US"/>
              <a:t>© Novara 2026. All Rights Reserved. </a:t>
            </a:r>
            <a:endParaRPr lang="en-US" sz="700" dirty="0"/>
          </a:p>
        </p:txBody>
      </p:sp>
      <p:sp>
        <p:nvSpPr>
          <p:cNvPr id="9" name="Slide Number Placeholder 8">
            <a:extLst>
              <a:ext uri="{FF2B5EF4-FFF2-40B4-BE49-F238E27FC236}">
                <a16:creationId xmlns:a16="http://schemas.microsoft.com/office/drawing/2014/main" id="{531ED06C-D4A6-5E2E-A377-1779CB52C152}"/>
              </a:ext>
            </a:extLst>
          </p:cNvPr>
          <p:cNvSpPr>
            <a:spLocks noGrp="1"/>
          </p:cNvSpPr>
          <p:nvPr>
            <p:ph type="sldNum" sz="quarter" idx="11"/>
          </p:nvPr>
        </p:nvSpPr>
        <p:spPr/>
        <p:txBody>
          <a:bodyPr/>
          <a:lstStyle/>
          <a:p>
            <a:fld id="{82E5F845-5360-AC48-894D-E3ACF0C39174}" type="slidenum">
              <a:rPr lang="en-US" smtClean="0"/>
              <a:pPr/>
              <a:t>‹#›</a:t>
            </a:fld>
            <a:endParaRPr lang="en-US" sz="1000" dirty="0"/>
          </a:p>
        </p:txBody>
      </p:sp>
      <p:sp>
        <p:nvSpPr>
          <p:cNvPr id="10" name="Text Placeholder 7">
            <a:extLst>
              <a:ext uri="{FF2B5EF4-FFF2-40B4-BE49-F238E27FC236}">
                <a16:creationId xmlns:a16="http://schemas.microsoft.com/office/drawing/2014/main" id="{F523AB05-ADF0-EC00-2D40-683A8239B558}"/>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Tree>
    <p:extLst>
      <p:ext uri="{BB962C8B-B14F-4D97-AF65-F5344CB8AC3E}">
        <p14:creationId xmlns:p14="http://schemas.microsoft.com/office/powerpoint/2010/main" val="57020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3881B429-BA45-3333-7433-2C4BCC0F45FA}"/>
              </a:ext>
            </a:extLst>
          </p:cNvPr>
          <p:cNvSpPr>
            <a:spLocks noGrp="1"/>
          </p:cNvSpPr>
          <p:nvPr>
            <p:ph type="ftr" sz="quarter" idx="10"/>
          </p:nvPr>
        </p:nvSpPr>
        <p:spPr/>
        <p:txBody>
          <a:bodyPr/>
          <a:lstStyle/>
          <a:p>
            <a:pPr algn="l"/>
            <a:r>
              <a:rPr lang="en-US"/>
              <a:t>© Novara 2026. All Rights Reserved. </a:t>
            </a:r>
            <a:endParaRPr lang="en-US" sz="700" dirty="0"/>
          </a:p>
        </p:txBody>
      </p:sp>
      <p:sp>
        <p:nvSpPr>
          <p:cNvPr id="9" name="Slide Number Placeholder 8">
            <a:extLst>
              <a:ext uri="{FF2B5EF4-FFF2-40B4-BE49-F238E27FC236}">
                <a16:creationId xmlns:a16="http://schemas.microsoft.com/office/drawing/2014/main" id="{A208A434-4788-02B7-FD1C-147829A252E2}"/>
              </a:ext>
            </a:extLst>
          </p:cNvPr>
          <p:cNvSpPr>
            <a:spLocks noGrp="1"/>
          </p:cNvSpPr>
          <p:nvPr>
            <p:ph type="sldNum" sz="quarter" idx="11"/>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244557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peaker">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33D8223-B033-0E41-0398-F39F83DFE26F}"/>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14" name="Title 13">
            <a:extLst>
              <a:ext uri="{FF2B5EF4-FFF2-40B4-BE49-F238E27FC236}">
                <a16:creationId xmlns:a16="http://schemas.microsoft.com/office/drawing/2014/main" id="{9D00ACB7-42F5-F762-C5B0-FB532156B60E}"/>
              </a:ext>
            </a:extLst>
          </p:cNvPr>
          <p:cNvSpPr>
            <a:spLocks noGrp="1"/>
          </p:cNvSpPr>
          <p:nvPr>
            <p:ph type="title"/>
          </p:nvPr>
        </p:nvSpPr>
        <p:spPr>
          <a:xfrm>
            <a:off x="484879" y="960287"/>
            <a:ext cx="10487921" cy="746118"/>
          </a:xfrm>
        </p:spPr>
        <p:txBody>
          <a:bodyPr/>
          <a:lstStyle>
            <a:lvl1pPr>
              <a:defRPr>
                <a:solidFill>
                  <a:schemeClr val="bg1"/>
                </a:solidFill>
              </a:defRPr>
            </a:lvl1pPr>
          </a:lstStyle>
          <a:p>
            <a:r>
              <a:rPr lang="en-US" dirty="0"/>
              <a:t>Click to edit Master title style</a:t>
            </a:r>
          </a:p>
        </p:txBody>
      </p:sp>
      <p:sp>
        <p:nvSpPr>
          <p:cNvPr id="2" name="Picture Placeholder 2">
            <a:extLst>
              <a:ext uri="{FF2B5EF4-FFF2-40B4-BE49-F238E27FC236}">
                <a16:creationId xmlns:a16="http://schemas.microsoft.com/office/drawing/2014/main" id="{5C98EE9F-3A56-6DE0-72DD-9DAEC03F51DE}"/>
              </a:ext>
            </a:extLst>
          </p:cNvPr>
          <p:cNvSpPr>
            <a:spLocks noGrp="1"/>
          </p:cNvSpPr>
          <p:nvPr>
            <p:ph type="pic" sz="quarter" idx="13"/>
          </p:nvPr>
        </p:nvSpPr>
        <p:spPr>
          <a:xfrm>
            <a:off x="457200" y="1944687"/>
            <a:ext cx="4572000" cy="4037013"/>
          </a:xfrm>
          <a:solidFill>
            <a:schemeClr val="bg1">
              <a:lumMod val="95000"/>
            </a:schemeClr>
          </a:solidFill>
        </p:spPr>
        <p:txBody>
          <a:bodyPr/>
          <a:lstStyle/>
          <a:p>
            <a:endParaRPr lang="en-US"/>
          </a:p>
        </p:txBody>
      </p:sp>
      <p:sp>
        <p:nvSpPr>
          <p:cNvPr id="6" name="Text Placeholder 13">
            <a:extLst>
              <a:ext uri="{FF2B5EF4-FFF2-40B4-BE49-F238E27FC236}">
                <a16:creationId xmlns:a16="http://schemas.microsoft.com/office/drawing/2014/main" id="{75431CAF-53C6-6402-592F-541D6F866C1A}"/>
              </a:ext>
            </a:extLst>
          </p:cNvPr>
          <p:cNvSpPr>
            <a:spLocks noGrp="1"/>
          </p:cNvSpPr>
          <p:nvPr>
            <p:ph type="body" sz="quarter" idx="16" hasCustomPrompt="1"/>
          </p:nvPr>
        </p:nvSpPr>
        <p:spPr>
          <a:xfrm>
            <a:off x="5506948" y="4053973"/>
            <a:ext cx="5465852" cy="1927728"/>
          </a:xfrm>
        </p:spPr>
        <p:txBody>
          <a:bodyPr/>
          <a:lstStyle>
            <a:lvl1pPr marL="0" indent="0">
              <a:lnSpc>
                <a:spcPct val="114000"/>
              </a:lnSpc>
              <a:buFont typeface="Arial" panose="020B0604020202020204" pitchFamily="34" charset="0"/>
              <a:buNone/>
              <a:defRPr>
                <a:solidFill>
                  <a:schemeClr val="bg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speaker bio</a:t>
            </a:r>
          </a:p>
        </p:txBody>
      </p:sp>
      <p:sp>
        <p:nvSpPr>
          <p:cNvPr id="7" name="Text Placeholder 13">
            <a:extLst>
              <a:ext uri="{FF2B5EF4-FFF2-40B4-BE49-F238E27FC236}">
                <a16:creationId xmlns:a16="http://schemas.microsoft.com/office/drawing/2014/main" id="{775CD8D9-8C07-436B-71D0-07148AC1C378}"/>
              </a:ext>
            </a:extLst>
          </p:cNvPr>
          <p:cNvSpPr>
            <a:spLocks noGrp="1"/>
          </p:cNvSpPr>
          <p:nvPr>
            <p:ph type="body" sz="quarter" idx="17" hasCustomPrompt="1"/>
          </p:nvPr>
        </p:nvSpPr>
        <p:spPr>
          <a:xfrm>
            <a:off x="5486400" y="1973456"/>
            <a:ext cx="5486400" cy="1143000"/>
          </a:xfrm>
        </p:spPr>
        <p:txBody>
          <a:bodyPr anchor="b"/>
          <a:lstStyle>
            <a:lvl1pPr marL="0" indent="0">
              <a:lnSpc>
                <a:spcPct val="114000"/>
              </a:lnSpc>
              <a:spcBef>
                <a:spcPts val="0"/>
              </a:spcBef>
              <a:buFont typeface="Arial" panose="020B0604020202020204" pitchFamily="34" charset="0"/>
              <a:buNone/>
              <a:defRPr sz="3200" b="1">
                <a:solidFill>
                  <a:schemeClr val="bg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name</a:t>
            </a:r>
          </a:p>
        </p:txBody>
      </p:sp>
      <p:sp>
        <p:nvSpPr>
          <p:cNvPr id="9" name="Text Placeholder 13">
            <a:extLst>
              <a:ext uri="{FF2B5EF4-FFF2-40B4-BE49-F238E27FC236}">
                <a16:creationId xmlns:a16="http://schemas.microsoft.com/office/drawing/2014/main" id="{EC27495E-3440-FA75-6D58-08EA134DC988}"/>
              </a:ext>
            </a:extLst>
          </p:cNvPr>
          <p:cNvSpPr>
            <a:spLocks noGrp="1"/>
          </p:cNvSpPr>
          <p:nvPr>
            <p:ph type="body" sz="quarter" idx="18" hasCustomPrompt="1"/>
          </p:nvPr>
        </p:nvSpPr>
        <p:spPr>
          <a:xfrm>
            <a:off x="5486400" y="3345056"/>
            <a:ext cx="5486400" cy="457200"/>
          </a:xfrm>
        </p:spPr>
        <p:txBody>
          <a:bodyPr anchor="ctr"/>
          <a:lstStyle>
            <a:lvl1pPr marL="0" indent="0">
              <a:lnSpc>
                <a:spcPct val="114000"/>
              </a:lnSpc>
              <a:spcBef>
                <a:spcPts val="0"/>
              </a:spcBef>
              <a:buFont typeface="Arial" panose="020B0604020202020204" pitchFamily="34" charset="0"/>
              <a:buNone/>
              <a:defRPr sz="2000" b="0" i="0">
                <a:solidFill>
                  <a:schemeClr val="accent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a:t>Click to edit title</a:t>
            </a:r>
          </a:p>
        </p:txBody>
      </p:sp>
      <p:sp>
        <p:nvSpPr>
          <p:cNvPr id="10" name="Footer Placeholder 9">
            <a:extLst>
              <a:ext uri="{FF2B5EF4-FFF2-40B4-BE49-F238E27FC236}">
                <a16:creationId xmlns:a16="http://schemas.microsoft.com/office/drawing/2014/main" id="{1005C80D-9CDA-2204-AC7B-EA580D4E9390}"/>
              </a:ext>
            </a:extLst>
          </p:cNvPr>
          <p:cNvSpPr>
            <a:spLocks noGrp="1"/>
          </p:cNvSpPr>
          <p:nvPr>
            <p:ph type="ftr" sz="quarter" idx="19"/>
          </p:nvPr>
        </p:nvSpPr>
        <p:spPr/>
        <p:txBody>
          <a:bodyPr/>
          <a:lstStyle/>
          <a:p>
            <a:pPr algn="l"/>
            <a:r>
              <a:rPr lang="en-US"/>
              <a:t>© Novara 2026. All Rights Reserved. </a:t>
            </a:r>
            <a:endParaRPr lang="en-US" sz="700" dirty="0"/>
          </a:p>
        </p:txBody>
      </p:sp>
      <p:sp>
        <p:nvSpPr>
          <p:cNvPr id="11" name="Slide Number Placeholder 10">
            <a:extLst>
              <a:ext uri="{FF2B5EF4-FFF2-40B4-BE49-F238E27FC236}">
                <a16:creationId xmlns:a16="http://schemas.microsoft.com/office/drawing/2014/main" id="{F8A1C93E-075F-0995-682D-8FF256748728}"/>
              </a:ext>
            </a:extLst>
          </p:cNvPr>
          <p:cNvSpPr>
            <a:spLocks noGrp="1"/>
          </p:cNvSpPr>
          <p:nvPr>
            <p:ph type="sldNum" sz="quarter" idx="20"/>
          </p:nvPr>
        </p:nvSpPr>
        <p:spPr/>
        <p:txBody>
          <a:bodyPr/>
          <a:lstStyle/>
          <a:p>
            <a:fld id="{82E5F845-5360-AC48-894D-E3ACF0C39174}" type="slidenum">
              <a:rPr lang="en-US" smtClean="0"/>
              <a:pPr/>
              <a:t>‹#›</a:t>
            </a:fld>
            <a:endParaRPr lang="en-US" sz="1000" dirty="0"/>
          </a:p>
        </p:txBody>
      </p:sp>
      <p:sp>
        <p:nvSpPr>
          <p:cNvPr id="13" name="Text Placeholder 18">
            <a:extLst>
              <a:ext uri="{FF2B5EF4-FFF2-40B4-BE49-F238E27FC236}">
                <a16:creationId xmlns:a16="http://schemas.microsoft.com/office/drawing/2014/main" id="{3286DA07-6CC2-A496-1F38-C8DEF86213F9}"/>
              </a:ext>
            </a:extLst>
          </p:cNvPr>
          <p:cNvSpPr>
            <a:spLocks noGrp="1"/>
          </p:cNvSpPr>
          <p:nvPr>
            <p:ph type="body" sz="quarter" idx="10" hasCustomPrompt="1"/>
          </p:nvPr>
        </p:nvSpPr>
        <p:spPr>
          <a:xfrm>
            <a:off x="457200" y="457200"/>
            <a:ext cx="5486400" cy="457200"/>
          </a:xfrm>
        </p:spPr>
        <p:txBody>
          <a:bodyPr anchor="ctr"/>
          <a:lstStyle>
            <a:lvl1pPr algn="l">
              <a:buNone/>
              <a:defRPr>
                <a:solidFill>
                  <a:schemeClr val="accent1"/>
                </a:solidFill>
              </a:defRPr>
            </a:lvl1pPr>
            <a:lvl2pPr algn="r">
              <a:buNone/>
              <a:defRPr>
                <a:solidFill>
                  <a:schemeClr val="accent1"/>
                </a:solidFill>
              </a:defRPr>
            </a:lvl2pPr>
            <a:lvl3pPr algn="r">
              <a:buNone/>
              <a:defRPr>
                <a:solidFill>
                  <a:schemeClr val="accent1"/>
                </a:solidFill>
              </a:defRPr>
            </a:lvl3pPr>
            <a:lvl4pPr algn="r">
              <a:buNone/>
              <a:defRPr>
                <a:solidFill>
                  <a:schemeClr val="accent1"/>
                </a:solidFill>
              </a:defRPr>
            </a:lvl4pPr>
            <a:lvl5pPr algn="r">
              <a:buNone/>
              <a:defRPr>
                <a:solidFill>
                  <a:schemeClr val="accent1"/>
                </a:solidFill>
              </a:defRPr>
            </a:lvl5pPr>
          </a:lstStyle>
          <a:p>
            <a:pPr lvl="0"/>
            <a:r>
              <a:rPr lang="en-US" dirty="0"/>
              <a:t>Click to add title of deck</a:t>
            </a:r>
          </a:p>
        </p:txBody>
      </p:sp>
    </p:spTree>
    <p:extLst>
      <p:ext uri="{BB962C8B-B14F-4D97-AF65-F5344CB8AC3E}">
        <p14:creationId xmlns:p14="http://schemas.microsoft.com/office/powerpoint/2010/main" val="915208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peakers">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33D8223-B033-0E41-0398-F39F83DFE26F}"/>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3" name="Picture Placeholder 2">
            <a:extLst>
              <a:ext uri="{FF2B5EF4-FFF2-40B4-BE49-F238E27FC236}">
                <a16:creationId xmlns:a16="http://schemas.microsoft.com/office/drawing/2014/main" id="{3DCF0582-BC06-7E25-BB09-3E0ECE24E5B0}"/>
              </a:ext>
            </a:extLst>
          </p:cNvPr>
          <p:cNvSpPr>
            <a:spLocks noGrp="1"/>
          </p:cNvSpPr>
          <p:nvPr>
            <p:ph type="pic" sz="quarter" idx="13"/>
          </p:nvPr>
        </p:nvSpPr>
        <p:spPr>
          <a:xfrm>
            <a:off x="457200" y="1944688"/>
            <a:ext cx="5029200" cy="2627313"/>
          </a:xfrm>
          <a:prstGeom prst="rect">
            <a:avLst/>
          </a:prstGeom>
          <a:solidFill>
            <a:schemeClr val="bg1">
              <a:lumMod val="95000"/>
            </a:schemeClr>
          </a:solidFill>
        </p:spPr>
        <p:txBody>
          <a:bodyPr/>
          <a:lstStyle/>
          <a:p>
            <a:endParaRPr lang="en-US"/>
          </a:p>
        </p:txBody>
      </p:sp>
      <p:sp>
        <p:nvSpPr>
          <p:cNvPr id="4" name="Picture Placeholder 2">
            <a:extLst>
              <a:ext uri="{FF2B5EF4-FFF2-40B4-BE49-F238E27FC236}">
                <a16:creationId xmlns:a16="http://schemas.microsoft.com/office/drawing/2014/main" id="{D8BEBB13-B59E-E4A1-9FC2-8E5C9775FF8D}"/>
              </a:ext>
            </a:extLst>
          </p:cNvPr>
          <p:cNvSpPr>
            <a:spLocks noGrp="1"/>
          </p:cNvSpPr>
          <p:nvPr>
            <p:ph type="pic" sz="quarter" idx="14"/>
          </p:nvPr>
        </p:nvSpPr>
        <p:spPr>
          <a:xfrm>
            <a:off x="5943600" y="1944688"/>
            <a:ext cx="5029200" cy="2627313"/>
          </a:xfrm>
          <a:prstGeom prst="rect">
            <a:avLst/>
          </a:prstGeom>
          <a:solidFill>
            <a:schemeClr val="bg1">
              <a:lumMod val="95000"/>
            </a:schemeClr>
          </a:solidFill>
        </p:spPr>
        <p:txBody>
          <a:bodyPr/>
          <a:lstStyle/>
          <a:p>
            <a:endParaRPr lang="en-US"/>
          </a:p>
        </p:txBody>
      </p:sp>
      <p:sp>
        <p:nvSpPr>
          <p:cNvPr id="17" name="Text Placeholder 13">
            <a:extLst>
              <a:ext uri="{FF2B5EF4-FFF2-40B4-BE49-F238E27FC236}">
                <a16:creationId xmlns:a16="http://schemas.microsoft.com/office/drawing/2014/main" id="{FC7B6AF4-891B-C8EC-8840-D09E3148137B}"/>
              </a:ext>
            </a:extLst>
          </p:cNvPr>
          <p:cNvSpPr>
            <a:spLocks noGrp="1"/>
          </p:cNvSpPr>
          <p:nvPr>
            <p:ph type="body" sz="quarter" idx="17" hasCustomPrompt="1"/>
          </p:nvPr>
        </p:nvSpPr>
        <p:spPr>
          <a:xfrm>
            <a:off x="457200" y="4571999"/>
            <a:ext cx="5029200" cy="909263"/>
          </a:xfrm>
        </p:spPr>
        <p:txBody>
          <a:bodyPr anchor="ctr"/>
          <a:lstStyle>
            <a:lvl1pPr marL="0" indent="0">
              <a:lnSpc>
                <a:spcPct val="114000"/>
              </a:lnSpc>
              <a:spcBef>
                <a:spcPts val="0"/>
              </a:spcBef>
              <a:buFont typeface="Arial" panose="020B0604020202020204" pitchFamily="34" charset="0"/>
              <a:buNone/>
              <a:defRPr sz="2800" b="1">
                <a:solidFill>
                  <a:schemeClr val="bg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a:t>Click to edit name</a:t>
            </a:r>
          </a:p>
        </p:txBody>
      </p:sp>
      <p:sp>
        <p:nvSpPr>
          <p:cNvPr id="18" name="Text Placeholder 13">
            <a:extLst>
              <a:ext uri="{FF2B5EF4-FFF2-40B4-BE49-F238E27FC236}">
                <a16:creationId xmlns:a16="http://schemas.microsoft.com/office/drawing/2014/main" id="{ED6E8207-0106-E7DE-3DF2-293ED0C27A84}"/>
              </a:ext>
            </a:extLst>
          </p:cNvPr>
          <p:cNvSpPr>
            <a:spLocks noGrp="1"/>
          </p:cNvSpPr>
          <p:nvPr>
            <p:ph type="body" sz="quarter" idx="18" hasCustomPrompt="1"/>
          </p:nvPr>
        </p:nvSpPr>
        <p:spPr>
          <a:xfrm>
            <a:off x="457200" y="5486400"/>
            <a:ext cx="5029200" cy="457200"/>
          </a:xfrm>
        </p:spPr>
        <p:txBody>
          <a:bodyPr anchor="ctr"/>
          <a:lstStyle>
            <a:lvl1pPr marL="0" indent="0">
              <a:lnSpc>
                <a:spcPct val="114000"/>
              </a:lnSpc>
              <a:spcBef>
                <a:spcPts val="0"/>
              </a:spcBef>
              <a:buFont typeface="Arial" panose="020B0604020202020204" pitchFamily="34" charset="0"/>
              <a:buNone/>
              <a:defRPr sz="1400" b="0" i="0">
                <a:solidFill>
                  <a:schemeClr val="accent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a:t>Click to edit title</a:t>
            </a:r>
          </a:p>
        </p:txBody>
      </p:sp>
      <p:sp>
        <p:nvSpPr>
          <p:cNvPr id="19" name="Text Placeholder 13">
            <a:extLst>
              <a:ext uri="{FF2B5EF4-FFF2-40B4-BE49-F238E27FC236}">
                <a16:creationId xmlns:a16="http://schemas.microsoft.com/office/drawing/2014/main" id="{B3911F08-B06D-A677-5FBE-B1D04D049A70}"/>
              </a:ext>
            </a:extLst>
          </p:cNvPr>
          <p:cNvSpPr>
            <a:spLocks noGrp="1"/>
          </p:cNvSpPr>
          <p:nvPr>
            <p:ph type="body" sz="quarter" idx="20" hasCustomPrompt="1"/>
          </p:nvPr>
        </p:nvSpPr>
        <p:spPr>
          <a:xfrm>
            <a:off x="5943600" y="5486400"/>
            <a:ext cx="5029200" cy="457200"/>
          </a:xfrm>
        </p:spPr>
        <p:txBody>
          <a:bodyPr anchor="ctr"/>
          <a:lstStyle>
            <a:lvl1pPr marL="0" indent="0">
              <a:lnSpc>
                <a:spcPct val="114000"/>
              </a:lnSpc>
              <a:spcBef>
                <a:spcPts val="0"/>
              </a:spcBef>
              <a:buFont typeface="Arial" panose="020B0604020202020204" pitchFamily="34" charset="0"/>
              <a:buNone/>
              <a:defRPr sz="1400" b="0" i="0">
                <a:solidFill>
                  <a:schemeClr val="accent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a:t>Click to edit title</a:t>
            </a:r>
          </a:p>
        </p:txBody>
      </p:sp>
      <p:sp>
        <p:nvSpPr>
          <p:cNvPr id="20" name="Text Placeholder 13">
            <a:extLst>
              <a:ext uri="{FF2B5EF4-FFF2-40B4-BE49-F238E27FC236}">
                <a16:creationId xmlns:a16="http://schemas.microsoft.com/office/drawing/2014/main" id="{E6A1343F-97AB-6BCF-EF85-76E588735A10}"/>
              </a:ext>
            </a:extLst>
          </p:cNvPr>
          <p:cNvSpPr>
            <a:spLocks noGrp="1"/>
          </p:cNvSpPr>
          <p:nvPr>
            <p:ph type="body" sz="quarter" idx="21" hasCustomPrompt="1"/>
          </p:nvPr>
        </p:nvSpPr>
        <p:spPr>
          <a:xfrm>
            <a:off x="5943600" y="4571999"/>
            <a:ext cx="5029200" cy="909263"/>
          </a:xfrm>
        </p:spPr>
        <p:txBody>
          <a:bodyPr anchor="ctr"/>
          <a:lstStyle>
            <a:lvl1pPr marL="0" indent="0">
              <a:lnSpc>
                <a:spcPct val="114000"/>
              </a:lnSpc>
              <a:spcBef>
                <a:spcPts val="0"/>
              </a:spcBef>
              <a:buFont typeface="Arial" panose="020B0604020202020204" pitchFamily="34" charset="0"/>
              <a:buNone/>
              <a:defRPr sz="2800" b="1">
                <a:solidFill>
                  <a:schemeClr val="bg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name</a:t>
            </a:r>
          </a:p>
        </p:txBody>
      </p:sp>
      <p:sp>
        <p:nvSpPr>
          <p:cNvPr id="23" name="Footer Placeholder 22">
            <a:extLst>
              <a:ext uri="{FF2B5EF4-FFF2-40B4-BE49-F238E27FC236}">
                <a16:creationId xmlns:a16="http://schemas.microsoft.com/office/drawing/2014/main" id="{EE97DD29-502B-9F2E-BD5E-CAD8547EE454}"/>
              </a:ext>
            </a:extLst>
          </p:cNvPr>
          <p:cNvSpPr>
            <a:spLocks noGrp="1"/>
          </p:cNvSpPr>
          <p:nvPr>
            <p:ph type="ftr" sz="quarter" idx="22"/>
          </p:nvPr>
        </p:nvSpPr>
        <p:spPr/>
        <p:txBody>
          <a:bodyPr/>
          <a:lstStyle/>
          <a:p>
            <a:pPr algn="l"/>
            <a:r>
              <a:rPr lang="en-US"/>
              <a:t>© Novara 2026. All Rights Reserved. </a:t>
            </a:r>
            <a:endParaRPr lang="en-US" sz="700" dirty="0"/>
          </a:p>
        </p:txBody>
      </p:sp>
      <p:sp>
        <p:nvSpPr>
          <p:cNvPr id="24" name="Slide Number Placeholder 23">
            <a:extLst>
              <a:ext uri="{FF2B5EF4-FFF2-40B4-BE49-F238E27FC236}">
                <a16:creationId xmlns:a16="http://schemas.microsoft.com/office/drawing/2014/main" id="{7F34CFB2-4017-4246-5676-3643B8CBE849}"/>
              </a:ext>
            </a:extLst>
          </p:cNvPr>
          <p:cNvSpPr>
            <a:spLocks noGrp="1"/>
          </p:cNvSpPr>
          <p:nvPr>
            <p:ph type="sldNum" sz="quarter" idx="23"/>
          </p:nvPr>
        </p:nvSpPr>
        <p:spPr/>
        <p:txBody>
          <a:bodyPr/>
          <a:lstStyle/>
          <a:p>
            <a:fld id="{82E5F845-5360-AC48-894D-E3ACF0C39174}" type="slidenum">
              <a:rPr lang="en-US" smtClean="0"/>
              <a:pPr/>
              <a:t>‹#›</a:t>
            </a:fld>
            <a:endParaRPr lang="en-US" sz="1000" dirty="0"/>
          </a:p>
        </p:txBody>
      </p:sp>
      <p:sp>
        <p:nvSpPr>
          <p:cNvPr id="25" name="Title 13">
            <a:extLst>
              <a:ext uri="{FF2B5EF4-FFF2-40B4-BE49-F238E27FC236}">
                <a16:creationId xmlns:a16="http://schemas.microsoft.com/office/drawing/2014/main" id="{697D54AF-2ACE-D3CB-8639-9DFA76F356D5}"/>
              </a:ext>
            </a:extLst>
          </p:cNvPr>
          <p:cNvSpPr>
            <a:spLocks noGrp="1"/>
          </p:cNvSpPr>
          <p:nvPr>
            <p:ph type="title"/>
          </p:nvPr>
        </p:nvSpPr>
        <p:spPr>
          <a:xfrm>
            <a:off x="484879" y="960287"/>
            <a:ext cx="10487921" cy="746118"/>
          </a:xfrm>
        </p:spPr>
        <p:txBody>
          <a:bodyPr/>
          <a:lstStyle>
            <a:lvl1pPr>
              <a:defRPr>
                <a:solidFill>
                  <a:schemeClr val="bg1"/>
                </a:solidFill>
              </a:defRPr>
            </a:lvl1pPr>
          </a:lstStyle>
          <a:p>
            <a:r>
              <a:rPr lang="en-US" dirty="0"/>
              <a:t>Click to edit Master title style</a:t>
            </a:r>
          </a:p>
        </p:txBody>
      </p:sp>
      <p:sp>
        <p:nvSpPr>
          <p:cNvPr id="26" name="Text Placeholder 18">
            <a:extLst>
              <a:ext uri="{FF2B5EF4-FFF2-40B4-BE49-F238E27FC236}">
                <a16:creationId xmlns:a16="http://schemas.microsoft.com/office/drawing/2014/main" id="{9759CEB7-AECA-0AB6-A8CA-038C967DFAA7}"/>
              </a:ext>
            </a:extLst>
          </p:cNvPr>
          <p:cNvSpPr>
            <a:spLocks noGrp="1"/>
          </p:cNvSpPr>
          <p:nvPr>
            <p:ph type="body" sz="quarter" idx="10" hasCustomPrompt="1"/>
          </p:nvPr>
        </p:nvSpPr>
        <p:spPr>
          <a:xfrm>
            <a:off x="457200" y="457200"/>
            <a:ext cx="5486400" cy="457200"/>
          </a:xfrm>
        </p:spPr>
        <p:txBody>
          <a:bodyPr anchor="ctr"/>
          <a:lstStyle>
            <a:lvl1pPr algn="l">
              <a:buNone/>
              <a:defRPr>
                <a:solidFill>
                  <a:schemeClr val="accent1"/>
                </a:solidFill>
              </a:defRPr>
            </a:lvl1pPr>
            <a:lvl2pPr algn="r">
              <a:buNone/>
              <a:defRPr>
                <a:solidFill>
                  <a:schemeClr val="accent1"/>
                </a:solidFill>
              </a:defRPr>
            </a:lvl2pPr>
            <a:lvl3pPr algn="r">
              <a:buNone/>
              <a:defRPr>
                <a:solidFill>
                  <a:schemeClr val="accent1"/>
                </a:solidFill>
              </a:defRPr>
            </a:lvl3pPr>
            <a:lvl4pPr algn="r">
              <a:buNone/>
              <a:defRPr>
                <a:solidFill>
                  <a:schemeClr val="accent1"/>
                </a:solidFill>
              </a:defRPr>
            </a:lvl4pPr>
            <a:lvl5pPr algn="r">
              <a:buNone/>
              <a:defRPr>
                <a:solidFill>
                  <a:schemeClr val="accent1"/>
                </a:solidFill>
              </a:defRPr>
            </a:lvl5pPr>
          </a:lstStyle>
          <a:p>
            <a:pPr lvl="0"/>
            <a:r>
              <a:rPr lang="en-US" dirty="0"/>
              <a:t>Click to add title of deck</a:t>
            </a:r>
          </a:p>
        </p:txBody>
      </p:sp>
    </p:spTree>
    <p:extLst>
      <p:ext uri="{BB962C8B-B14F-4D97-AF65-F5344CB8AC3E}">
        <p14:creationId xmlns:p14="http://schemas.microsoft.com/office/powerpoint/2010/main" val="3656886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C">
    <p:bg>
      <p:bgPr>
        <a:gradFill>
          <a:gsLst>
            <a:gs pos="0">
              <a:schemeClr val="accent1"/>
            </a:gs>
            <a:gs pos="46000">
              <a:schemeClr val="accent2"/>
            </a:gs>
            <a:gs pos="100000">
              <a:schemeClr val="accent2"/>
            </a:gs>
          </a:gsLst>
          <a:lin ang="6600000" scaled="0"/>
        </a:gra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CB3E8998-1A7E-BF43-2456-E055D290298F}"/>
              </a:ext>
            </a:extLst>
          </p:cNvPr>
          <p:cNvSpPr/>
          <p:nvPr userDrawn="1"/>
        </p:nvSpPr>
        <p:spPr>
          <a:xfrm>
            <a:off x="0" y="-4050"/>
            <a:ext cx="10112452" cy="6404850"/>
          </a:xfrm>
          <a:custGeom>
            <a:avLst/>
            <a:gdLst>
              <a:gd name="csX0" fmla="*/ 0 w 10112452"/>
              <a:gd name="csY0" fmla="*/ 0 h 6404850"/>
              <a:gd name="csX1" fmla="*/ 9736671 w 10112452"/>
              <a:gd name="csY1" fmla="*/ 0 h 6404850"/>
              <a:gd name="csX2" fmla="*/ 10112452 w 10112452"/>
              <a:gd name="csY2" fmla="*/ 0 h 6404850"/>
              <a:gd name="csX3" fmla="*/ 10112452 w 10112452"/>
              <a:gd name="csY3" fmla="*/ 5939906 h 6404850"/>
              <a:gd name="csX4" fmla="*/ 9647278 w 10112452"/>
              <a:gd name="csY4" fmla="*/ 6404850 h 6404850"/>
              <a:gd name="csX5" fmla="*/ 9271497 w 10112452"/>
              <a:gd name="csY5" fmla="*/ 6404850 h 6404850"/>
              <a:gd name="csX6" fmla="*/ 0 w 10112452"/>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112452" h="6404850">
                <a:moveTo>
                  <a:pt x="0" y="0"/>
                </a:moveTo>
                <a:lnTo>
                  <a:pt x="9736671" y="0"/>
                </a:lnTo>
                <a:lnTo>
                  <a:pt x="10112452" y="0"/>
                </a:lnTo>
                <a:lnTo>
                  <a:pt x="10112452" y="5939906"/>
                </a:lnTo>
                <a:lnTo>
                  <a:pt x="9647278" y="6404850"/>
                </a:lnTo>
                <a:lnTo>
                  <a:pt x="9271497" y="6404850"/>
                </a:lnTo>
                <a:lnTo>
                  <a:pt x="0" y="6404850"/>
                </a:lnTo>
                <a:close/>
              </a:path>
            </a:pathLst>
          </a:custGeom>
          <a:solidFill>
            <a:srgbClr val="000000"/>
          </a:solidFill>
          <a:ln w="9493" cap="flat">
            <a:noFill/>
            <a:prstDash val="solid"/>
            <a:miter/>
          </a:ln>
        </p:spPr>
        <p:txBody>
          <a:bodyPr wrap="square">
            <a:noAutofit/>
          </a:bodyPr>
          <a:lstStyle/>
          <a:p>
            <a:endParaRPr lang="en-US"/>
          </a:p>
        </p:txBody>
      </p:sp>
      <p:pic>
        <p:nvPicPr>
          <p:cNvPr id="14" name="Graphic 13">
            <a:extLst>
              <a:ext uri="{FF2B5EF4-FFF2-40B4-BE49-F238E27FC236}">
                <a16:creationId xmlns:a16="http://schemas.microsoft.com/office/drawing/2014/main" id="{42D693A8-724D-2931-FFA8-821933B0E314}"/>
              </a:ext>
            </a:extLst>
          </p:cNvPr>
          <p:cNvPicPr>
            <a:picLocks noChangeAspect="1"/>
          </p:cNvPicPr>
          <p:nvPr userDrawn="1"/>
        </p:nvPicPr>
        <p:blipFill>
          <a:blip>
            <a:extLst>
              <a:ext uri="{96DAC541-7B7A-43D3-8B79-37D633B846F1}">
                <asvg:svgBlip xmlns:asvg="http://schemas.microsoft.com/office/drawing/2016/SVG/main" r:embed="rId2"/>
              </a:ext>
            </a:extLst>
          </a:blip>
          <a:srcRect l="4758" t="41161" r="4391" b="32971"/>
          <a:stretch>
            <a:fillRect/>
          </a:stretch>
        </p:blipFill>
        <p:spPr>
          <a:xfrm>
            <a:off x="457200" y="457199"/>
            <a:ext cx="3211552" cy="457201"/>
          </a:xfrm>
          <a:prstGeom prst="rect">
            <a:avLst/>
          </a:prstGeom>
        </p:spPr>
      </p:pic>
      <p:sp>
        <p:nvSpPr>
          <p:cNvPr id="18" name="Title 1">
            <a:extLst>
              <a:ext uri="{FF2B5EF4-FFF2-40B4-BE49-F238E27FC236}">
                <a16:creationId xmlns:a16="http://schemas.microsoft.com/office/drawing/2014/main" id="{B1E98090-BCC4-51BE-51E9-B10486BE483E}"/>
              </a:ext>
            </a:extLst>
          </p:cNvPr>
          <p:cNvSpPr>
            <a:spLocks noGrp="1"/>
          </p:cNvSpPr>
          <p:nvPr>
            <p:ph type="ctrTitle"/>
          </p:nvPr>
        </p:nvSpPr>
        <p:spPr>
          <a:xfrm>
            <a:off x="457202" y="1690903"/>
            <a:ext cx="5377542" cy="2660579"/>
          </a:xfrm>
          <a:prstGeom prst="rect">
            <a:avLst/>
          </a:prstGeom>
          <a:noFill/>
          <a:ln>
            <a:noFill/>
          </a:ln>
          <a:effectLst>
            <a:outerShdw blurRad="50800" dist="38100" dir="2700000" algn="tl" rotWithShape="0">
              <a:prstClr val="black">
                <a:alpha val="15000"/>
              </a:prstClr>
            </a:outerShdw>
          </a:effectLst>
        </p:spPr>
        <p:txBody>
          <a:bodyPr lIns="0" tIns="0" rIns="0" bIns="0" anchor="b">
            <a:normAutofit/>
          </a:bodyPr>
          <a:lstStyle>
            <a:lvl1pPr algn="l">
              <a:defRPr sz="6000" b="0">
                <a:solidFill>
                  <a:schemeClr val="bg1"/>
                </a:solidFill>
              </a:defRPr>
            </a:lvl1pPr>
          </a:lstStyle>
          <a:p>
            <a:r>
              <a:rPr lang="en-US" dirty="0"/>
              <a:t>Click to edit Master title style</a:t>
            </a:r>
          </a:p>
        </p:txBody>
      </p:sp>
      <p:sp>
        <p:nvSpPr>
          <p:cNvPr id="19" name="Subtitle 2">
            <a:extLst>
              <a:ext uri="{FF2B5EF4-FFF2-40B4-BE49-F238E27FC236}">
                <a16:creationId xmlns:a16="http://schemas.microsoft.com/office/drawing/2014/main" id="{9BEECDB7-7FE5-31D3-2177-644B57B1BF88}"/>
              </a:ext>
            </a:extLst>
          </p:cNvPr>
          <p:cNvSpPr>
            <a:spLocks noGrp="1"/>
          </p:cNvSpPr>
          <p:nvPr>
            <p:ph type="subTitle" idx="1"/>
          </p:nvPr>
        </p:nvSpPr>
        <p:spPr>
          <a:xfrm>
            <a:off x="457201" y="5011760"/>
            <a:ext cx="4366832" cy="396262"/>
          </a:xfrm>
          <a:prstGeom prst="rect">
            <a:avLst/>
          </a:prstGeom>
        </p:spPr>
        <p:txBody>
          <a:bodyPr anchor="b">
            <a:normAutofit/>
          </a:bodyPr>
          <a:lstStyle>
            <a:lvl1pPr marL="0" indent="0" algn="l">
              <a:buNone/>
              <a:defRPr sz="22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0" name="Text Placeholder 7">
            <a:extLst>
              <a:ext uri="{FF2B5EF4-FFF2-40B4-BE49-F238E27FC236}">
                <a16:creationId xmlns:a16="http://schemas.microsoft.com/office/drawing/2014/main" id="{7C3E1671-B13D-9070-993C-3D60C480F570}"/>
              </a:ext>
            </a:extLst>
          </p:cNvPr>
          <p:cNvSpPr>
            <a:spLocks noGrp="1"/>
          </p:cNvSpPr>
          <p:nvPr>
            <p:ph type="body" sz="quarter" idx="11"/>
          </p:nvPr>
        </p:nvSpPr>
        <p:spPr>
          <a:xfrm>
            <a:off x="457201" y="5642304"/>
            <a:ext cx="4366703" cy="396262"/>
          </a:xfrm>
          <a:prstGeom prst="rect">
            <a:avLst/>
          </a:prstGeom>
        </p:spPr>
        <p:txBody>
          <a:bodyPr>
            <a:noAutofit/>
          </a:bodyPr>
          <a:lstStyle>
            <a:lvl1pPr marL="0" indent="0">
              <a:spcAft>
                <a:spcPts val="0"/>
              </a:spcAft>
              <a:buFont typeface="Arial" panose="020B0604020202020204" pitchFamily="34" charset="0"/>
              <a:buNone/>
              <a:defRPr sz="1600">
                <a:solidFill>
                  <a:schemeClr val="bg2"/>
                </a:solidFill>
              </a:defRPr>
            </a:lvl1pPr>
            <a:lvl2pPr marL="548640" indent="0">
              <a:spcAft>
                <a:spcPts val="0"/>
              </a:spcAft>
              <a:buNone/>
              <a:defRPr sz="1600"/>
            </a:lvl2pPr>
            <a:lvl3pPr marL="1005840" indent="0">
              <a:spcAft>
                <a:spcPts val="0"/>
              </a:spcAft>
              <a:buNone/>
              <a:defRPr sz="1600"/>
            </a:lvl3pPr>
            <a:lvl4pPr marL="1371600" indent="0">
              <a:spcAft>
                <a:spcPts val="0"/>
              </a:spcAft>
              <a:buNone/>
              <a:defRPr sz="1600"/>
            </a:lvl4pPr>
            <a:lvl5pPr marL="1737360" indent="0">
              <a:spcAft>
                <a:spcPts val="0"/>
              </a:spcAft>
              <a:buNone/>
              <a:defRPr sz="1600"/>
            </a:lvl5pPr>
          </a:lstStyle>
          <a:p>
            <a:pPr lvl="0"/>
            <a:r>
              <a:rPr lang="en-US" dirty="0"/>
              <a:t>Click to edit Master text styles</a:t>
            </a:r>
          </a:p>
        </p:txBody>
      </p:sp>
      <p:sp>
        <p:nvSpPr>
          <p:cNvPr id="24" name="Picture Placeholder 23">
            <a:extLst>
              <a:ext uri="{FF2B5EF4-FFF2-40B4-BE49-F238E27FC236}">
                <a16:creationId xmlns:a16="http://schemas.microsoft.com/office/drawing/2014/main" id="{FE164F5F-A2F7-1393-F881-6BCA4AE3F901}"/>
              </a:ext>
            </a:extLst>
          </p:cNvPr>
          <p:cNvSpPr>
            <a:spLocks noGrp="1"/>
          </p:cNvSpPr>
          <p:nvPr>
            <p:ph type="pic" sz="quarter" idx="10"/>
          </p:nvPr>
        </p:nvSpPr>
        <p:spPr>
          <a:xfrm>
            <a:off x="6096000" y="-4050"/>
            <a:ext cx="5579444" cy="6404850"/>
          </a:xfrm>
          <a:custGeom>
            <a:avLst/>
            <a:gdLst>
              <a:gd name="csX0" fmla="*/ 0 w 5579444"/>
              <a:gd name="csY0" fmla="*/ 0 h 6404850"/>
              <a:gd name="csX1" fmla="*/ 5203663 w 5579444"/>
              <a:gd name="csY1" fmla="*/ 0 h 6404850"/>
              <a:gd name="csX2" fmla="*/ 5579444 w 5579444"/>
              <a:gd name="csY2" fmla="*/ 0 h 6404850"/>
              <a:gd name="csX3" fmla="*/ 5579444 w 5579444"/>
              <a:gd name="csY3" fmla="*/ 5939906 h 6404850"/>
              <a:gd name="csX4" fmla="*/ 5114270 w 5579444"/>
              <a:gd name="csY4" fmla="*/ 6404850 h 6404850"/>
              <a:gd name="csX5" fmla="*/ 4738489 w 5579444"/>
              <a:gd name="csY5" fmla="*/ 6404850 h 6404850"/>
              <a:gd name="csX6" fmla="*/ 0 w 5579444"/>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79444" h="6404850">
                <a:moveTo>
                  <a:pt x="0" y="0"/>
                </a:moveTo>
                <a:lnTo>
                  <a:pt x="5203663" y="0"/>
                </a:lnTo>
                <a:lnTo>
                  <a:pt x="5579444" y="0"/>
                </a:lnTo>
                <a:lnTo>
                  <a:pt x="5579444" y="5939906"/>
                </a:lnTo>
                <a:lnTo>
                  <a:pt x="5114270" y="6404850"/>
                </a:lnTo>
                <a:lnTo>
                  <a:pt x="4738489" y="6404850"/>
                </a:lnTo>
                <a:lnTo>
                  <a:pt x="0" y="640485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4001437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A">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2551A75-6D10-1DC8-9F5F-496E5C249B1A}"/>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10" name="Title 9">
            <a:extLst>
              <a:ext uri="{FF2B5EF4-FFF2-40B4-BE49-F238E27FC236}">
                <a16:creationId xmlns:a16="http://schemas.microsoft.com/office/drawing/2014/main" id="{2FA73A83-63A7-9CB8-9B72-31A2B0BE198B}"/>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27" name="Text Placeholder 20">
            <a:extLst>
              <a:ext uri="{FF2B5EF4-FFF2-40B4-BE49-F238E27FC236}">
                <a16:creationId xmlns:a16="http://schemas.microsoft.com/office/drawing/2014/main" id="{FE998A1E-21E0-4FC9-893A-77538B5B9DC6}"/>
              </a:ext>
            </a:extLst>
          </p:cNvPr>
          <p:cNvSpPr>
            <a:spLocks noGrp="1"/>
          </p:cNvSpPr>
          <p:nvPr>
            <p:ph type="body" sz="quarter" idx="30"/>
          </p:nvPr>
        </p:nvSpPr>
        <p:spPr>
          <a:xfrm>
            <a:off x="516556" y="4920396"/>
            <a:ext cx="4969844" cy="1061304"/>
          </a:xfrm>
          <a:prstGeom prst="rect">
            <a:avLst/>
          </a:prstGeom>
        </p:spPr>
        <p:txBody>
          <a:bodyPr anchor="t"/>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28" name="Text Placeholder 20">
            <a:extLst>
              <a:ext uri="{FF2B5EF4-FFF2-40B4-BE49-F238E27FC236}">
                <a16:creationId xmlns:a16="http://schemas.microsoft.com/office/drawing/2014/main" id="{777F202A-9E69-DBC0-CD6A-A80F3D0EC94F}"/>
              </a:ext>
            </a:extLst>
          </p:cNvPr>
          <p:cNvSpPr>
            <a:spLocks noGrp="1"/>
          </p:cNvSpPr>
          <p:nvPr>
            <p:ph type="body" sz="quarter" idx="36"/>
          </p:nvPr>
        </p:nvSpPr>
        <p:spPr>
          <a:xfrm>
            <a:off x="5980922" y="4920396"/>
            <a:ext cx="4969844" cy="1061304"/>
          </a:xfrm>
          <a:prstGeom prst="rect">
            <a:avLst/>
          </a:prstGeom>
        </p:spPr>
        <p:txBody>
          <a:bodyPr anchor="t"/>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3" name="Picture Placeholder 2">
            <a:extLst>
              <a:ext uri="{FF2B5EF4-FFF2-40B4-BE49-F238E27FC236}">
                <a16:creationId xmlns:a16="http://schemas.microsoft.com/office/drawing/2014/main" id="{B34B2944-9A8E-A823-B1B6-53322A09D67A}"/>
              </a:ext>
            </a:extLst>
          </p:cNvPr>
          <p:cNvSpPr>
            <a:spLocks noGrp="1"/>
          </p:cNvSpPr>
          <p:nvPr>
            <p:ph type="pic" sz="quarter" idx="13"/>
          </p:nvPr>
        </p:nvSpPr>
        <p:spPr>
          <a:xfrm>
            <a:off x="457200" y="1944688"/>
            <a:ext cx="5029200" cy="2627313"/>
          </a:xfrm>
          <a:prstGeom prst="rect">
            <a:avLst/>
          </a:prstGeom>
          <a:solidFill>
            <a:schemeClr val="bg1">
              <a:lumMod val="95000"/>
            </a:schemeClr>
          </a:solidFill>
        </p:spPr>
        <p:txBody>
          <a:bodyPr/>
          <a:lstStyle/>
          <a:p>
            <a:endParaRPr lang="en-US"/>
          </a:p>
        </p:txBody>
      </p:sp>
      <p:sp>
        <p:nvSpPr>
          <p:cNvPr id="34" name="Picture Placeholder 2">
            <a:extLst>
              <a:ext uri="{FF2B5EF4-FFF2-40B4-BE49-F238E27FC236}">
                <a16:creationId xmlns:a16="http://schemas.microsoft.com/office/drawing/2014/main" id="{994803A8-43F0-89AC-C647-172C4DB3EB61}"/>
              </a:ext>
            </a:extLst>
          </p:cNvPr>
          <p:cNvSpPr>
            <a:spLocks noGrp="1"/>
          </p:cNvSpPr>
          <p:nvPr>
            <p:ph type="pic" sz="quarter" idx="14"/>
          </p:nvPr>
        </p:nvSpPr>
        <p:spPr>
          <a:xfrm>
            <a:off x="5943600" y="1944688"/>
            <a:ext cx="5029200" cy="2627313"/>
          </a:xfrm>
          <a:prstGeom prst="rect">
            <a:avLst/>
          </a:prstGeom>
          <a:solidFill>
            <a:schemeClr val="bg1">
              <a:lumMod val="95000"/>
            </a:schemeClr>
          </a:solidFill>
        </p:spPr>
        <p:txBody>
          <a:bodyPr/>
          <a:lstStyle/>
          <a:p>
            <a:endParaRPr lang="en-US"/>
          </a:p>
        </p:txBody>
      </p:sp>
      <p:sp>
        <p:nvSpPr>
          <p:cNvPr id="35" name="Footer Placeholder 34">
            <a:extLst>
              <a:ext uri="{FF2B5EF4-FFF2-40B4-BE49-F238E27FC236}">
                <a16:creationId xmlns:a16="http://schemas.microsoft.com/office/drawing/2014/main" id="{F00E8AC1-5FDF-45E1-86FC-101AF6101446}"/>
              </a:ext>
            </a:extLst>
          </p:cNvPr>
          <p:cNvSpPr>
            <a:spLocks noGrp="1"/>
          </p:cNvSpPr>
          <p:nvPr>
            <p:ph type="ftr" sz="quarter" idx="37"/>
          </p:nvPr>
        </p:nvSpPr>
        <p:spPr/>
        <p:txBody>
          <a:bodyPr/>
          <a:lstStyle/>
          <a:p>
            <a:pPr algn="l"/>
            <a:r>
              <a:rPr lang="en-US"/>
              <a:t>© Novara 2026. All Rights Reserved. </a:t>
            </a:r>
            <a:endParaRPr lang="en-US" sz="700" dirty="0"/>
          </a:p>
        </p:txBody>
      </p:sp>
      <p:sp>
        <p:nvSpPr>
          <p:cNvPr id="36" name="Slide Number Placeholder 35">
            <a:extLst>
              <a:ext uri="{FF2B5EF4-FFF2-40B4-BE49-F238E27FC236}">
                <a16:creationId xmlns:a16="http://schemas.microsoft.com/office/drawing/2014/main" id="{F1B3A17A-2972-A9F8-A8F8-360781F51206}"/>
              </a:ext>
            </a:extLst>
          </p:cNvPr>
          <p:cNvSpPr>
            <a:spLocks noGrp="1"/>
          </p:cNvSpPr>
          <p:nvPr>
            <p:ph type="sldNum" sz="quarter" idx="38"/>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2207996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B">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2551A75-6D10-1DC8-9F5F-496E5C249B1A}"/>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10" name="Title 9">
            <a:extLst>
              <a:ext uri="{FF2B5EF4-FFF2-40B4-BE49-F238E27FC236}">
                <a16:creationId xmlns:a16="http://schemas.microsoft.com/office/drawing/2014/main" id="{2FA73A83-63A7-9CB8-9B72-31A2B0BE198B}"/>
              </a:ext>
            </a:extLst>
          </p:cNvPr>
          <p:cNvSpPr>
            <a:spLocks noGrp="1"/>
          </p:cNvSpPr>
          <p:nvPr>
            <p:ph type="title"/>
          </p:nvPr>
        </p:nvSpPr>
        <p:spPr>
          <a:xfrm>
            <a:off x="484879" y="457200"/>
            <a:ext cx="10297421" cy="914400"/>
          </a:xfrm>
        </p:spPr>
        <p:txBody>
          <a:bodyPr/>
          <a:lstStyle>
            <a:lvl1pPr>
              <a:defRPr>
                <a:solidFill>
                  <a:schemeClr val="bg1"/>
                </a:solidFill>
              </a:defRPr>
            </a:lvl1pPr>
          </a:lstStyle>
          <a:p>
            <a:r>
              <a:rPr lang="en-US" dirty="0"/>
              <a:t>Click to edit Master title style</a:t>
            </a:r>
          </a:p>
        </p:txBody>
      </p:sp>
      <p:sp>
        <p:nvSpPr>
          <p:cNvPr id="11" name="Picture Placeholder 2">
            <a:extLst>
              <a:ext uri="{FF2B5EF4-FFF2-40B4-BE49-F238E27FC236}">
                <a16:creationId xmlns:a16="http://schemas.microsoft.com/office/drawing/2014/main" id="{10D674EE-6963-EB72-4980-747B53761E8C}"/>
              </a:ext>
            </a:extLst>
          </p:cNvPr>
          <p:cNvSpPr>
            <a:spLocks noGrp="1"/>
          </p:cNvSpPr>
          <p:nvPr>
            <p:ph type="pic" sz="quarter" idx="13"/>
          </p:nvPr>
        </p:nvSpPr>
        <p:spPr>
          <a:xfrm>
            <a:off x="482887" y="1371600"/>
            <a:ext cx="2743201" cy="2057400"/>
          </a:xfrm>
          <a:prstGeom prst="rect">
            <a:avLst/>
          </a:prstGeom>
          <a:solidFill>
            <a:schemeClr val="bg1">
              <a:lumMod val="95000"/>
            </a:schemeClr>
          </a:solidFill>
        </p:spPr>
        <p:txBody>
          <a:bodyPr/>
          <a:lstStyle/>
          <a:p>
            <a:endParaRPr lang="en-US"/>
          </a:p>
        </p:txBody>
      </p:sp>
      <p:sp>
        <p:nvSpPr>
          <p:cNvPr id="15" name="Picture Placeholder 2">
            <a:extLst>
              <a:ext uri="{FF2B5EF4-FFF2-40B4-BE49-F238E27FC236}">
                <a16:creationId xmlns:a16="http://schemas.microsoft.com/office/drawing/2014/main" id="{460489F0-A1A0-FA40-3827-576F1E64BA84}"/>
              </a:ext>
            </a:extLst>
          </p:cNvPr>
          <p:cNvSpPr>
            <a:spLocks noGrp="1"/>
          </p:cNvSpPr>
          <p:nvPr>
            <p:ph type="pic" sz="quarter" idx="18"/>
          </p:nvPr>
        </p:nvSpPr>
        <p:spPr>
          <a:xfrm>
            <a:off x="482887" y="3888768"/>
            <a:ext cx="2743201" cy="2057400"/>
          </a:xfrm>
          <a:prstGeom prst="rect">
            <a:avLst/>
          </a:prstGeom>
          <a:solidFill>
            <a:schemeClr val="bg1">
              <a:lumMod val="95000"/>
            </a:schemeClr>
          </a:solidFill>
        </p:spPr>
        <p:txBody>
          <a:bodyPr/>
          <a:lstStyle/>
          <a:p>
            <a:endParaRPr lang="en-US"/>
          </a:p>
        </p:txBody>
      </p:sp>
      <p:sp>
        <p:nvSpPr>
          <p:cNvPr id="16" name="Picture Placeholder 2">
            <a:extLst>
              <a:ext uri="{FF2B5EF4-FFF2-40B4-BE49-F238E27FC236}">
                <a16:creationId xmlns:a16="http://schemas.microsoft.com/office/drawing/2014/main" id="{2203FFAB-14EF-5229-F337-DF517CD5F2CC}"/>
              </a:ext>
            </a:extLst>
          </p:cNvPr>
          <p:cNvSpPr>
            <a:spLocks noGrp="1"/>
          </p:cNvSpPr>
          <p:nvPr>
            <p:ph type="pic" sz="quarter" idx="19"/>
          </p:nvPr>
        </p:nvSpPr>
        <p:spPr>
          <a:xfrm>
            <a:off x="5953875" y="1371600"/>
            <a:ext cx="2743201" cy="2057400"/>
          </a:xfrm>
          <a:prstGeom prst="rect">
            <a:avLst/>
          </a:prstGeom>
          <a:solidFill>
            <a:schemeClr val="bg1">
              <a:lumMod val="95000"/>
            </a:schemeClr>
          </a:solidFill>
        </p:spPr>
        <p:txBody>
          <a:bodyPr/>
          <a:lstStyle/>
          <a:p>
            <a:endParaRPr lang="en-US"/>
          </a:p>
        </p:txBody>
      </p:sp>
      <p:sp>
        <p:nvSpPr>
          <p:cNvPr id="19" name="Picture Placeholder 2">
            <a:extLst>
              <a:ext uri="{FF2B5EF4-FFF2-40B4-BE49-F238E27FC236}">
                <a16:creationId xmlns:a16="http://schemas.microsoft.com/office/drawing/2014/main" id="{ECD0E5CE-AEB3-843D-13AC-8E7102780963}"/>
              </a:ext>
            </a:extLst>
          </p:cNvPr>
          <p:cNvSpPr>
            <a:spLocks noGrp="1"/>
          </p:cNvSpPr>
          <p:nvPr>
            <p:ph type="pic" sz="quarter" idx="22"/>
          </p:nvPr>
        </p:nvSpPr>
        <p:spPr>
          <a:xfrm>
            <a:off x="5953875" y="3888768"/>
            <a:ext cx="2743201" cy="2057400"/>
          </a:xfrm>
          <a:prstGeom prst="rect">
            <a:avLst/>
          </a:prstGeom>
          <a:solidFill>
            <a:schemeClr val="bg1">
              <a:lumMod val="95000"/>
            </a:schemeClr>
          </a:solidFill>
        </p:spPr>
        <p:txBody>
          <a:bodyPr/>
          <a:lstStyle/>
          <a:p>
            <a:endParaRPr lang="en-US"/>
          </a:p>
        </p:txBody>
      </p:sp>
      <p:sp>
        <p:nvSpPr>
          <p:cNvPr id="27" name="Text Placeholder 20">
            <a:extLst>
              <a:ext uri="{FF2B5EF4-FFF2-40B4-BE49-F238E27FC236}">
                <a16:creationId xmlns:a16="http://schemas.microsoft.com/office/drawing/2014/main" id="{FE998A1E-21E0-4FC9-893A-77538B5B9DC6}"/>
              </a:ext>
            </a:extLst>
          </p:cNvPr>
          <p:cNvSpPr>
            <a:spLocks noGrp="1"/>
          </p:cNvSpPr>
          <p:nvPr>
            <p:ph type="body" sz="quarter" idx="30"/>
          </p:nvPr>
        </p:nvSpPr>
        <p:spPr>
          <a:xfrm>
            <a:off x="3698700" y="1371601"/>
            <a:ext cx="1782563" cy="2075648"/>
          </a:xfrm>
          <a:prstGeom prst="rect">
            <a:avLst/>
          </a:prstGeom>
        </p:spPr>
        <p:txBody>
          <a:bodyPr anchor="b"/>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28" name="Text Placeholder 20">
            <a:extLst>
              <a:ext uri="{FF2B5EF4-FFF2-40B4-BE49-F238E27FC236}">
                <a16:creationId xmlns:a16="http://schemas.microsoft.com/office/drawing/2014/main" id="{777F202A-9E69-DBC0-CD6A-A80F3D0EC94F}"/>
              </a:ext>
            </a:extLst>
          </p:cNvPr>
          <p:cNvSpPr>
            <a:spLocks noGrp="1"/>
          </p:cNvSpPr>
          <p:nvPr>
            <p:ph type="body" sz="quarter" idx="36"/>
          </p:nvPr>
        </p:nvSpPr>
        <p:spPr>
          <a:xfrm>
            <a:off x="3698700" y="3882572"/>
            <a:ext cx="1782563" cy="2075648"/>
          </a:xfrm>
          <a:prstGeom prst="rect">
            <a:avLst/>
          </a:prstGeom>
        </p:spPr>
        <p:txBody>
          <a:bodyPr anchor="b"/>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1" name="Text Placeholder 20">
            <a:extLst>
              <a:ext uri="{FF2B5EF4-FFF2-40B4-BE49-F238E27FC236}">
                <a16:creationId xmlns:a16="http://schemas.microsoft.com/office/drawing/2014/main" id="{1FFEACAF-3C6D-86D3-4842-E1982EECEAE0}"/>
              </a:ext>
            </a:extLst>
          </p:cNvPr>
          <p:cNvSpPr>
            <a:spLocks noGrp="1"/>
          </p:cNvSpPr>
          <p:nvPr>
            <p:ph type="body" sz="quarter" idx="37"/>
          </p:nvPr>
        </p:nvSpPr>
        <p:spPr>
          <a:xfrm>
            <a:off x="9170586" y="1371601"/>
            <a:ext cx="1782563" cy="2075648"/>
          </a:xfrm>
          <a:prstGeom prst="rect">
            <a:avLst/>
          </a:prstGeom>
        </p:spPr>
        <p:txBody>
          <a:bodyPr anchor="b"/>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2" name="Text Placeholder 20">
            <a:extLst>
              <a:ext uri="{FF2B5EF4-FFF2-40B4-BE49-F238E27FC236}">
                <a16:creationId xmlns:a16="http://schemas.microsoft.com/office/drawing/2014/main" id="{EDC6F23F-D6AA-7795-B206-25D7215BFFCF}"/>
              </a:ext>
            </a:extLst>
          </p:cNvPr>
          <p:cNvSpPr>
            <a:spLocks noGrp="1"/>
          </p:cNvSpPr>
          <p:nvPr>
            <p:ph type="body" sz="quarter" idx="38"/>
          </p:nvPr>
        </p:nvSpPr>
        <p:spPr>
          <a:xfrm>
            <a:off x="9170586" y="3882572"/>
            <a:ext cx="1782563" cy="2075648"/>
          </a:xfrm>
          <a:prstGeom prst="rect">
            <a:avLst/>
          </a:prstGeom>
        </p:spPr>
        <p:txBody>
          <a:bodyPr anchor="b"/>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2" name="Footer Placeholder 1">
            <a:extLst>
              <a:ext uri="{FF2B5EF4-FFF2-40B4-BE49-F238E27FC236}">
                <a16:creationId xmlns:a16="http://schemas.microsoft.com/office/drawing/2014/main" id="{AB06ACBD-D53D-9210-A77B-B8C16B67AED9}"/>
              </a:ext>
            </a:extLst>
          </p:cNvPr>
          <p:cNvSpPr>
            <a:spLocks noGrp="1"/>
          </p:cNvSpPr>
          <p:nvPr>
            <p:ph type="ftr" sz="quarter" idx="39"/>
          </p:nvPr>
        </p:nvSpPr>
        <p:spPr/>
        <p:txBody>
          <a:bodyPr/>
          <a:lstStyle/>
          <a:p>
            <a:pPr algn="l"/>
            <a:r>
              <a:rPr lang="en-US"/>
              <a:t>© Novara 2026. All Rights Reserved. </a:t>
            </a:r>
            <a:endParaRPr lang="en-US" sz="700" dirty="0"/>
          </a:p>
        </p:txBody>
      </p:sp>
      <p:sp>
        <p:nvSpPr>
          <p:cNvPr id="4" name="Slide Number Placeholder 3">
            <a:extLst>
              <a:ext uri="{FF2B5EF4-FFF2-40B4-BE49-F238E27FC236}">
                <a16:creationId xmlns:a16="http://schemas.microsoft.com/office/drawing/2014/main" id="{1D289C6B-ED33-018E-06DA-825E1020706E}"/>
              </a:ext>
            </a:extLst>
          </p:cNvPr>
          <p:cNvSpPr>
            <a:spLocks noGrp="1"/>
          </p:cNvSpPr>
          <p:nvPr>
            <p:ph type="sldNum" sz="quarter" idx="40"/>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1795382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C">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7D7460E-2F61-EAA7-5E90-F98F3CD93AA0}"/>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6" name="Picture Placeholder 2">
            <a:extLst>
              <a:ext uri="{FF2B5EF4-FFF2-40B4-BE49-F238E27FC236}">
                <a16:creationId xmlns:a16="http://schemas.microsoft.com/office/drawing/2014/main" id="{7431EAA7-9B9D-239B-CFE5-FD69E7144E9F}"/>
              </a:ext>
            </a:extLst>
          </p:cNvPr>
          <p:cNvSpPr>
            <a:spLocks noGrp="1"/>
          </p:cNvSpPr>
          <p:nvPr>
            <p:ph type="pic" sz="quarter" idx="13"/>
          </p:nvPr>
        </p:nvSpPr>
        <p:spPr>
          <a:xfrm>
            <a:off x="482887" y="3682810"/>
            <a:ext cx="2260313" cy="1371600"/>
          </a:xfrm>
          <a:prstGeom prst="rect">
            <a:avLst/>
          </a:prstGeom>
          <a:solidFill>
            <a:schemeClr val="bg1">
              <a:lumMod val="95000"/>
            </a:schemeClr>
          </a:solidFill>
        </p:spPr>
        <p:txBody>
          <a:bodyPr/>
          <a:lstStyle/>
          <a:p>
            <a:endParaRPr lang="en-US"/>
          </a:p>
        </p:txBody>
      </p:sp>
      <p:sp>
        <p:nvSpPr>
          <p:cNvPr id="7" name="Picture Placeholder 2">
            <a:extLst>
              <a:ext uri="{FF2B5EF4-FFF2-40B4-BE49-F238E27FC236}">
                <a16:creationId xmlns:a16="http://schemas.microsoft.com/office/drawing/2014/main" id="{A0F079F2-4DB1-ADEB-147B-CCC13E85B9F1}"/>
              </a:ext>
            </a:extLst>
          </p:cNvPr>
          <p:cNvSpPr>
            <a:spLocks noGrp="1"/>
          </p:cNvSpPr>
          <p:nvPr>
            <p:ph type="pic" sz="quarter" idx="21"/>
          </p:nvPr>
        </p:nvSpPr>
        <p:spPr>
          <a:xfrm>
            <a:off x="8686800" y="3682810"/>
            <a:ext cx="2280863" cy="1371600"/>
          </a:xfrm>
          <a:prstGeom prst="rect">
            <a:avLst/>
          </a:prstGeom>
          <a:solidFill>
            <a:schemeClr val="bg1">
              <a:lumMod val="95000"/>
            </a:schemeClr>
          </a:solidFill>
        </p:spPr>
        <p:txBody>
          <a:bodyPr/>
          <a:lstStyle/>
          <a:p>
            <a:endParaRPr lang="en-US"/>
          </a:p>
        </p:txBody>
      </p:sp>
      <p:sp>
        <p:nvSpPr>
          <p:cNvPr id="9" name="Picture Placeholder 2">
            <a:extLst>
              <a:ext uri="{FF2B5EF4-FFF2-40B4-BE49-F238E27FC236}">
                <a16:creationId xmlns:a16="http://schemas.microsoft.com/office/drawing/2014/main" id="{481E08FC-BD47-07EF-FD4E-A5B3F49E70FE}"/>
              </a:ext>
            </a:extLst>
          </p:cNvPr>
          <p:cNvSpPr>
            <a:spLocks noGrp="1"/>
          </p:cNvSpPr>
          <p:nvPr>
            <p:ph type="pic" sz="quarter" idx="23"/>
          </p:nvPr>
        </p:nvSpPr>
        <p:spPr>
          <a:xfrm>
            <a:off x="5953873" y="3682810"/>
            <a:ext cx="2280863" cy="1371600"/>
          </a:xfrm>
          <a:prstGeom prst="rect">
            <a:avLst/>
          </a:prstGeom>
          <a:solidFill>
            <a:schemeClr val="bg1">
              <a:lumMod val="95000"/>
            </a:schemeClr>
          </a:solidFill>
        </p:spPr>
        <p:txBody>
          <a:bodyPr/>
          <a:lstStyle/>
          <a:p>
            <a:endParaRPr lang="en-US"/>
          </a:p>
        </p:txBody>
      </p:sp>
      <p:sp>
        <p:nvSpPr>
          <p:cNvPr id="10" name="Picture Placeholder 2">
            <a:extLst>
              <a:ext uri="{FF2B5EF4-FFF2-40B4-BE49-F238E27FC236}">
                <a16:creationId xmlns:a16="http://schemas.microsoft.com/office/drawing/2014/main" id="{FD43DD54-9D65-1E32-A275-0C2566166550}"/>
              </a:ext>
            </a:extLst>
          </p:cNvPr>
          <p:cNvSpPr>
            <a:spLocks noGrp="1"/>
          </p:cNvSpPr>
          <p:nvPr>
            <p:ph type="pic" sz="quarter" idx="25"/>
          </p:nvPr>
        </p:nvSpPr>
        <p:spPr>
          <a:xfrm>
            <a:off x="3200400" y="3682810"/>
            <a:ext cx="2280862" cy="1371600"/>
          </a:xfrm>
          <a:prstGeom prst="rect">
            <a:avLst/>
          </a:prstGeom>
          <a:solidFill>
            <a:schemeClr val="bg1">
              <a:lumMod val="95000"/>
            </a:schemeClr>
          </a:solidFill>
        </p:spPr>
        <p:txBody>
          <a:bodyPr/>
          <a:lstStyle/>
          <a:p>
            <a:endParaRPr lang="en-US"/>
          </a:p>
        </p:txBody>
      </p:sp>
      <p:sp>
        <p:nvSpPr>
          <p:cNvPr id="11" name="Picture Placeholder 2">
            <a:extLst>
              <a:ext uri="{FF2B5EF4-FFF2-40B4-BE49-F238E27FC236}">
                <a16:creationId xmlns:a16="http://schemas.microsoft.com/office/drawing/2014/main" id="{94F2E619-8FCD-73B8-519A-363A6A6C6760}"/>
              </a:ext>
            </a:extLst>
          </p:cNvPr>
          <p:cNvSpPr>
            <a:spLocks noGrp="1"/>
          </p:cNvSpPr>
          <p:nvPr>
            <p:ph type="pic" sz="quarter" idx="28"/>
          </p:nvPr>
        </p:nvSpPr>
        <p:spPr>
          <a:xfrm>
            <a:off x="482887" y="1178674"/>
            <a:ext cx="2260313" cy="1371600"/>
          </a:xfrm>
          <a:prstGeom prst="rect">
            <a:avLst/>
          </a:prstGeom>
          <a:solidFill>
            <a:schemeClr val="bg1">
              <a:lumMod val="95000"/>
            </a:schemeClr>
          </a:solidFill>
        </p:spPr>
        <p:txBody>
          <a:bodyPr/>
          <a:lstStyle/>
          <a:p>
            <a:endParaRPr lang="en-US"/>
          </a:p>
        </p:txBody>
      </p:sp>
      <p:sp>
        <p:nvSpPr>
          <p:cNvPr id="12" name="Picture Placeholder 2">
            <a:extLst>
              <a:ext uri="{FF2B5EF4-FFF2-40B4-BE49-F238E27FC236}">
                <a16:creationId xmlns:a16="http://schemas.microsoft.com/office/drawing/2014/main" id="{81A8AD6D-94AF-BE8E-E50E-4C23993B22FC}"/>
              </a:ext>
            </a:extLst>
          </p:cNvPr>
          <p:cNvSpPr>
            <a:spLocks noGrp="1"/>
          </p:cNvSpPr>
          <p:nvPr>
            <p:ph type="pic" sz="quarter" idx="29"/>
          </p:nvPr>
        </p:nvSpPr>
        <p:spPr>
          <a:xfrm>
            <a:off x="8686800" y="1178674"/>
            <a:ext cx="2280863" cy="1371600"/>
          </a:xfrm>
          <a:prstGeom prst="rect">
            <a:avLst/>
          </a:prstGeom>
          <a:solidFill>
            <a:schemeClr val="bg1">
              <a:lumMod val="95000"/>
            </a:schemeClr>
          </a:solidFill>
        </p:spPr>
        <p:txBody>
          <a:bodyPr/>
          <a:lstStyle/>
          <a:p>
            <a:endParaRPr lang="en-US"/>
          </a:p>
        </p:txBody>
      </p:sp>
      <p:sp>
        <p:nvSpPr>
          <p:cNvPr id="13" name="Picture Placeholder 2">
            <a:extLst>
              <a:ext uri="{FF2B5EF4-FFF2-40B4-BE49-F238E27FC236}">
                <a16:creationId xmlns:a16="http://schemas.microsoft.com/office/drawing/2014/main" id="{8C749935-ED38-A610-D898-4148F357F070}"/>
              </a:ext>
            </a:extLst>
          </p:cNvPr>
          <p:cNvSpPr>
            <a:spLocks noGrp="1"/>
          </p:cNvSpPr>
          <p:nvPr>
            <p:ph type="pic" sz="quarter" idx="31"/>
          </p:nvPr>
        </p:nvSpPr>
        <p:spPr>
          <a:xfrm>
            <a:off x="5953873" y="1178674"/>
            <a:ext cx="2280863" cy="1371600"/>
          </a:xfrm>
          <a:prstGeom prst="rect">
            <a:avLst/>
          </a:prstGeom>
          <a:solidFill>
            <a:schemeClr val="bg1">
              <a:lumMod val="95000"/>
            </a:schemeClr>
          </a:solidFill>
        </p:spPr>
        <p:txBody>
          <a:bodyPr/>
          <a:lstStyle/>
          <a:p>
            <a:endParaRPr lang="en-US"/>
          </a:p>
        </p:txBody>
      </p:sp>
      <p:sp>
        <p:nvSpPr>
          <p:cNvPr id="15" name="Picture Placeholder 2">
            <a:extLst>
              <a:ext uri="{FF2B5EF4-FFF2-40B4-BE49-F238E27FC236}">
                <a16:creationId xmlns:a16="http://schemas.microsoft.com/office/drawing/2014/main" id="{7090645D-FF53-07EA-376C-118D294B6291}"/>
              </a:ext>
            </a:extLst>
          </p:cNvPr>
          <p:cNvSpPr>
            <a:spLocks noGrp="1"/>
          </p:cNvSpPr>
          <p:nvPr>
            <p:ph type="pic" sz="quarter" idx="33"/>
          </p:nvPr>
        </p:nvSpPr>
        <p:spPr>
          <a:xfrm>
            <a:off x="3200400" y="1178674"/>
            <a:ext cx="2280862" cy="1371600"/>
          </a:xfrm>
          <a:prstGeom prst="rect">
            <a:avLst/>
          </a:prstGeom>
          <a:solidFill>
            <a:schemeClr val="bg1">
              <a:lumMod val="95000"/>
            </a:schemeClr>
          </a:solidFill>
        </p:spPr>
        <p:txBody>
          <a:bodyPr/>
          <a:lstStyle/>
          <a:p>
            <a:endParaRPr lang="en-US"/>
          </a:p>
        </p:txBody>
      </p:sp>
      <p:sp>
        <p:nvSpPr>
          <p:cNvPr id="25" name="Title 24">
            <a:extLst>
              <a:ext uri="{FF2B5EF4-FFF2-40B4-BE49-F238E27FC236}">
                <a16:creationId xmlns:a16="http://schemas.microsoft.com/office/drawing/2014/main" id="{96E3FEFA-9A90-F1D2-E082-3489E3EE55B7}"/>
              </a:ext>
            </a:extLst>
          </p:cNvPr>
          <p:cNvSpPr>
            <a:spLocks noGrp="1"/>
          </p:cNvSpPr>
          <p:nvPr>
            <p:ph type="title"/>
          </p:nvPr>
        </p:nvSpPr>
        <p:spPr>
          <a:xfrm>
            <a:off x="484879" y="457200"/>
            <a:ext cx="10789920" cy="650453"/>
          </a:xfrm>
        </p:spPr>
        <p:txBody>
          <a:bodyPr/>
          <a:lstStyle>
            <a:lvl1pPr>
              <a:defRPr>
                <a:solidFill>
                  <a:schemeClr val="bg1"/>
                </a:solidFill>
              </a:defRPr>
            </a:lvl1pPr>
          </a:lstStyle>
          <a:p>
            <a:r>
              <a:rPr lang="en-US" dirty="0"/>
              <a:t>Click to edit Master title style</a:t>
            </a:r>
          </a:p>
        </p:txBody>
      </p:sp>
      <p:sp>
        <p:nvSpPr>
          <p:cNvPr id="29" name="Text Placeholder 20">
            <a:extLst>
              <a:ext uri="{FF2B5EF4-FFF2-40B4-BE49-F238E27FC236}">
                <a16:creationId xmlns:a16="http://schemas.microsoft.com/office/drawing/2014/main" id="{4F0BE426-A99A-93D5-A349-6AEAB161EA29}"/>
              </a:ext>
            </a:extLst>
          </p:cNvPr>
          <p:cNvSpPr>
            <a:spLocks noGrp="1"/>
          </p:cNvSpPr>
          <p:nvPr>
            <p:ph type="body" sz="quarter" idx="30"/>
          </p:nvPr>
        </p:nvSpPr>
        <p:spPr>
          <a:xfrm>
            <a:off x="470141" y="521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0" name="Text Placeholder 20">
            <a:extLst>
              <a:ext uri="{FF2B5EF4-FFF2-40B4-BE49-F238E27FC236}">
                <a16:creationId xmlns:a16="http://schemas.microsoft.com/office/drawing/2014/main" id="{B3D0C256-02BF-70A5-3D69-58FE3ED40189}"/>
              </a:ext>
            </a:extLst>
          </p:cNvPr>
          <p:cNvSpPr>
            <a:spLocks noGrp="1"/>
          </p:cNvSpPr>
          <p:nvPr>
            <p:ph type="body" sz="quarter" idx="51"/>
          </p:nvPr>
        </p:nvSpPr>
        <p:spPr>
          <a:xfrm>
            <a:off x="3169798" y="521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1" name="Text Placeholder 20">
            <a:extLst>
              <a:ext uri="{FF2B5EF4-FFF2-40B4-BE49-F238E27FC236}">
                <a16:creationId xmlns:a16="http://schemas.microsoft.com/office/drawing/2014/main" id="{F09CC6C6-20FF-9232-2001-F37919211E6C}"/>
              </a:ext>
            </a:extLst>
          </p:cNvPr>
          <p:cNvSpPr>
            <a:spLocks noGrp="1"/>
          </p:cNvSpPr>
          <p:nvPr>
            <p:ph type="body" sz="quarter" idx="52"/>
          </p:nvPr>
        </p:nvSpPr>
        <p:spPr>
          <a:xfrm>
            <a:off x="5956541" y="521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2" name="Text Placeholder 20">
            <a:extLst>
              <a:ext uri="{FF2B5EF4-FFF2-40B4-BE49-F238E27FC236}">
                <a16:creationId xmlns:a16="http://schemas.microsoft.com/office/drawing/2014/main" id="{5273C46C-BE56-023F-EF5D-DB70BAAD6FC6}"/>
              </a:ext>
            </a:extLst>
          </p:cNvPr>
          <p:cNvSpPr>
            <a:spLocks noGrp="1"/>
          </p:cNvSpPr>
          <p:nvPr>
            <p:ph type="body" sz="quarter" idx="53"/>
          </p:nvPr>
        </p:nvSpPr>
        <p:spPr>
          <a:xfrm>
            <a:off x="8699741" y="521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3" name="Text Placeholder 20">
            <a:extLst>
              <a:ext uri="{FF2B5EF4-FFF2-40B4-BE49-F238E27FC236}">
                <a16:creationId xmlns:a16="http://schemas.microsoft.com/office/drawing/2014/main" id="{B7DC3F55-904D-9058-9CD3-DA466BC56F05}"/>
              </a:ext>
            </a:extLst>
          </p:cNvPr>
          <p:cNvSpPr>
            <a:spLocks noGrp="1"/>
          </p:cNvSpPr>
          <p:nvPr>
            <p:ph type="body" sz="quarter" idx="54"/>
          </p:nvPr>
        </p:nvSpPr>
        <p:spPr>
          <a:xfrm>
            <a:off x="470141" y="267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8" name="Text Placeholder 20">
            <a:extLst>
              <a:ext uri="{FF2B5EF4-FFF2-40B4-BE49-F238E27FC236}">
                <a16:creationId xmlns:a16="http://schemas.microsoft.com/office/drawing/2014/main" id="{5005B378-9236-1444-4602-211E3D6CE793}"/>
              </a:ext>
            </a:extLst>
          </p:cNvPr>
          <p:cNvSpPr>
            <a:spLocks noGrp="1"/>
          </p:cNvSpPr>
          <p:nvPr>
            <p:ph type="body" sz="quarter" idx="55"/>
          </p:nvPr>
        </p:nvSpPr>
        <p:spPr>
          <a:xfrm>
            <a:off x="3169798" y="267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9" name="Text Placeholder 20">
            <a:extLst>
              <a:ext uri="{FF2B5EF4-FFF2-40B4-BE49-F238E27FC236}">
                <a16:creationId xmlns:a16="http://schemas.microsoft.com/office/drawing/2014/main" id="{D86AAFCA-183B-4F7C-E092-74817672D333}"/>
              </a:ext>
            </a:extLst>
          </p:cNvPr>
          <p:cNvSpPr>
            <a:spLocks noGrp="1"/>
          </p:cNvSpPr>
          <p:nvPr>
            <p:ph type="body" sz="quarter" idx="56"/>
          </p:nvPr>
        </p:nvSpPr>
        <p:spPr>
          <a:xfrm>
            <a:off x="5956541" y="267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45" name="Text Placeholder 20">
            <a:extLst>
              <a:ext uri="{FF2B5EF4-FFF2-40B4-BE49-F238E27FC236}">
                <a16:creationId xmlns:a16="http://schemas.microsoft.com/office/drawing/2014/main" id="{657C4239-194D-07A1-58FB-9E1829009ACB}"/>
              </a:ext>
            </a:extLst>
          </p:cNvPr>
          <p:cNvSpPr>
            <a:spLocks noGrp="1"/>
          </p:cNvSpPr>
          <p:nvPr>
            <p:ph type="body" sz="quarter" idx="57"/>
          </p:nvPr>
        </p:nvSpPr>
        <p:spPr>
          <a:xfrm>
            <a:off x="8699741" y="267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46" name="Footer Placeholder 45">
            <a:extLst>
              <a:ext uri="{FF2B5EF4-FFF2-40B4-BE49-F238E27FC236}">
                <a16:creationId xmlns:a16="http://schemas.microsoft.com/office/drawing/2014/main" id="{3B5D8A18-8387-D464-C91D-65C97D5E746C}"/>
              </a:ext>
            </a:extLst>
          </p:cNvPr>
          <p:cNvSpPr>
            <a:spLocks noGrp="1"/>
          </p:cNvSpPr>
          <p:nvPr>
            <p:ph type="ftr" sz="quarter" idx="58"/>
          </p:nvPr>
        </p:nvSpPr>
        <p:spPr/>
        <p:txBody>
          <a:bodyPr/>
          <a:lstStyle/>
          <a:p>
            <a:pPr algn="l"/>
            <a:r>
              <a:rPr lang="en-US"/>
              <a:t>© Novara 2026. All Rights Reserved. </a:t>
            </a:r>
            <a:endParaRPr lang="en-US" sz="700" dirty="0"/>
          </a:p>
        </p:txBody>
      </p:sp>
      <p:sp>
        <p:nvSpPr>
          <p:cNvPr id="48" name="Slide Number Placeholder 47">
            <a:extLst>
              <a:ext uri="{FF2B5EF4-FFF2-40B4-BE49-F238E27FC236}">
                <a16:creationId xmlns:a16="http://schemas.microsoft.com/office/drawing/2014/main" id="{BEF6A131-7115-A859-1514-BCCCAEECEC10}"/>
              </a:ext>
            </a:extLst>
          </p:cNvPr>
          <p:cNvSpPr>
            <a:spLocks noGrp="1"/>
          </p:cNvSpPr>
          <p:nvPr>
            <p:ph type="sldNum" sz="quarter" idx="59"/>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10619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losing A">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7B436225-4215-D4B9-F8F2-B1C3DFEA7FA2}"/>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pic>
        <p:nvPicPr>
          <p:cNvPr id="5" name="Graphic 4">
            <a:extLst>
              <a:ext uri="{FF2B5EF4-FFF2-40B4-BE49-F238E27FC236}">
                <a16:creationId xmlns:a16="http://schemas.microsoft.com/office/drawing/2014/main" id="{AB797064-B1BE-97DD-6943-27385BBB7526}"/>
              </a:ext>
            </a:extLst>
          </p:cNvPr>
          <p:cNvPicPr>
            <a:picLocks noChangeAspect="1"/>
          </p:cNvPicPr>
          <p:nvPr userDrawn="1"/>
        </p:nvPicPr>
        <p:blipFill>
          <a:blip>
            <a:extLst>
              <a:ext uri="{96DAC541-7B7A-43D3-8B79-37D633B846F1}">
                <asvg:svgBlip xmlns:asvg="http://schemas.microsoft.com/office/drawing/2016/SVG/main" r:embed="rId2"/>
              </a:ext>
            </a:extLst>
          </a:blip>
          <a:srcRect l="4758" t="33942" r="4391" b="40190"/>
          <a:stretch>
            <a:fillRect/>
          </a:stretch>
        </p:blipFill>
        <p:spPr>
          <a:xfrm>
            <a:off x="466596" y="5486400"/>
            <a:ext cx="3211552" cy="457201"/>
          </a:xfrm>
          <a:prstGeom prst="rect">
            <a:avLst/>
          </a:prstGeom>
        </p:spPr>
      </p:pic>
      <p:sp>
        <p:nvSpPr>
          <p:cNvPr id="6" name="TextBox 5">
            <a:extLst>
              <a:ext uri="{FF2B5EF4-FFF2-40B4-BE49-F238E27FC236}">
                <a16:creationId xmlns:a16="http://schemas.microsoft.com/office/drawing/2014/main" id="{9C256AC9-2418-882D-317A-30E25784FC7D}"/>
              </a:ext>
            </a:extLst>
          </p:cNvPr>
          <p:cNvSpPr txBox="1"/>
          <p:nvPr userDrawn="1"/>
        </p:nvSpPr>
        <p:spPr>
          <a:xfrm>
            <a:off x="8697074" y="5717972"/>
            <a:ext cx="2286000" cy="276999"/>
          </a:xfrm>
          <a:prstGeom prst="rect">
            <a:avLst/>
          </a:prstGeom>
          <a:noFill/>
        </p:spPr>
        <p:txBody>
          <a:bodyPr wrap="square" rtlCol="0" anchor="b">
            <a:spAutoFit/>
          </a:bodyPr>
          <a:lstStyle/>
          <a:p>
            <a:pPr algn="r"/>
            <a:r>
              <a:rPr lang="en-US" sz="1200" err="1">
                <a:solidFill>
                  <a:schemeClr val="bg1"/>
                </a:solidFill>
                <a:latin typeface="Arial" panose="020B0604020202020204" pitchFamily="34" charset="0"/>
                <a:cs typeface="Arial" panose="020B0604020202020204" pitchFamily="34" charset="0"/>
              </a:rPr>
              <a:t>Novara.com</a:t>
            </a:r>
            <a:endParaRPr lang="en-US" sz="1200">
              <a:solidFill>
                <a:schemeClr val="bg1"/>
              </a:solidFill>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A6320DF-6E80-14CC-E07E-E49D7F3CCF2E}"/>
              </a:ext>
            </a:extLst>
          </p:cNvPr>
          <p:cNvSpPr>
            <a:spLocks noGrp="1"/>
          </p:cNvSpPr>
          <p:nvPr>
            <p:ph type="ctrTitle"/>
          </p:nvPr>
        </p:nvSpPr>
        <p:spPr>
          <a:xfrm>
            <a:off x="477363" y="457200"/>
            <a:ext cx="7752237" cy="2286000"/>
          </a:xfrm>
        </p:spPr>
        <p:txBody>
          <a:bodyPr anchor="t"/>
          <a:lstStyle>
            <a:lvl1pPr algn="l">
              <a:defRPr sz="8000">
                <a:solidFill>
                  <a:schemeClr val="bg1"/>
                </a:solidFill>
              </a:defRPr>
            </a:lvl1pPr>
          </a:lstStyle>
          <a:p>
            <a:r>
              <a:rPr lang="en-US" dirty="0"/>
              <a:t>Click to edit Master title style</a:t>
            </a:r>
          </a:p>
        </p:txBody>
      </p:sp>
      <p:sp>
        <p:nvSpPr>
          <p:cNvPr id="9" name="Footer Placeholder 8">
            <a:extLst>
              <a:ext uri="{FF2B5EF4-FFF2-40B4-BE49-F238E27FC236}">
                <a16:creationId xmlns:a16="http://schemas.microsoft.com/office/drawing/2014/main" id="{E2509B4B-028B-A8BF-4AEF-6FBFA642DA54}"/>
              </a:ext>
            </a:extLst>
          </p:cNvPr>
          <p:cNvSpPr>
            <a:spLocks noGrp="1"/>
          </p:cNvSpPr>
          <p:nvPr>
            <p:ph type="ftr" sz="quarter" idx="10"/>
          </p:nvPr>
        </p:nvSpPr>
        <p:spPr>
          <a:xfrm>
            <a:off x="516556" y="6400647"/>
            <a:ext cx="2680634" cy="457353"/>
          </a:xfrm>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1850633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losing B">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104F89F4-7CA0-D4BC-515A-5457E046AB9B}"/>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pic>
        <p:nvPicPr>
          <p:cNvPr id="6" name="Graphic 5">
            <a:extLst>
              <a:ext uri="{FF2B5EF4-FFF2-40B4-BE49-F238E27FC236}">
                <a16:creationId xmlns:a16="http://schemas.microsoft.com/office/drawing/2014/main" id="{FA2474D3-BFAA-23E1-CDBB-804B2C7D42C6}"/>
              </a:ext>
            </a:extLst>
          </p:cNvPr>
          <p:cNvPicPr>
            <a:picLocks noChangeAspect="1"/>
          </p:cNvPicPr>
          <p:nvPr userDrawn="1"/>
        </p:nvPicPr>
        <p:blipFill>
          <a:blip>
            <a:extLst>
              <a:ext uri="{96DAC541-7B7A-43D3-8B79-37D633B846F1}">
                <asvg:svgBlip xmlns:asvg="http://schemas.microsoft.com/office/drawing/2016/SVG/main" r:embed="rId2"/>
              </a:ext>
            </a:extLst>
          </a:blip>
          <a:srcRect l="4758" t="33942" r="4391" b="40190"/>
          <a:stretch>
            <a:fillRect/>
          </a:stretch>
        </p:blipFill>
        <p:spPr>
          <a:xfrm>
            <a:off x="466596" y="5486400"/>
            <a:ext cx="3211552" cy="457201"/>
          </a:xfrm>
          <a:prstGeom prst="rect">
            <a:avLst/>
          </a:prstGeom>
        </p:spPr>
      </p:pic>
      <p:sp>
        <p:nvSpPr>
          <p:cNvPr id="7" name="TextBox 6">
            <a:extLst>
              <a:ext uri="{FF2B5EF4-FFF2-40B4-BE49-F238E27FC236}">
                <a16:creationId xmlns:a16="http://schemas.microsoft.com/office/drawing/2014/main" id="{79778954-CB85-5AE4-2EE1-29120A80B4C4}"/>
              </a:ext>
            </a:extLst>
          </p:cNvPr>
          <p:cNvSpPr txBox="1"/>
          <p:nvPr userDrawn="1"/>
        </p:nvSpPr>
        <p:spPr>
          <a:xfrm>
            <a:off x="8697074" y="5717972"/>
            <a:ext cx="2286000" cy="276999"/>
          </a:xfrm>
          <a:prstGeom prst="rect">
            <a:avLst/>
          </a:prstGeom>
          <a:noFill/>
        </p:spPr>
        <p:txBody>
          <a:bodyPr wrap="square" rtlCol="0" anchor="b">
            <a:spAutoFit/>
          </a:bodyPr>
          <a:lstStyle/>
          <a:p>
            <a:pPr algn="r"/>
            <a:r>
              <a:rPr lang="en-US" sz="1200" err="1">
                <a:solidFill>
                  <a:schemeClr val="bg1"/>
                </a:solidFill>
                <a:latin typeface="Arial" panose="020B0604020202020204" pitchFamily="34" charset="0"/>
                <a:cs typeface="Arial" panose="020B0604020202020204" pitchFamily="34" charset="0"/>
              </a:rPr>
              <a:t>Novara.com</a:t>
            </a:r>
            <a:endParaRPr lang="en-US" sz="1200">
              <a:solidFill>
                <a:schemeClr val="bg1"/>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EE9A4566-DB82-2539-363F-47AF5239F7D6}"/>
              </a:ext>
            </a:extLst>
          </p:cNvPr>
          <p:cNvSpPr>
            <a:spLocks noGrp="1"/>
          </p:cNvSpPr>
          <p:nvPr>
            <p:ph type="ctrTitle" hasCustomPrompt="1"/>
          </p:nvPr>
        </p:nvSpPr>
        <p:spPr>
          <a:xfrm>
            <a:off x="477363" y="457200"/>
            <a:ext cx="3180237" cy="2286000"/>
          </a:xfrm>
        </p:spPr>
        <p:txBody>
          <a:bodyPr anchor="t"/>
          <a:lstStyle>
            <a:lvl1pPr algn="l">
              <a:defRPr sz="8000">
                <a:solidFill>
                  <a:schemeClr val="bg1"/>
                </a:solidFill>
              </a:defRPr>
            </a:lvl1pPr>
          </a:lstStyle>
          <a:p>
            <a:r>
              <a:rPr lang="en-US" dirty="0"/>
              <a:t>Next Steps</a:t>
            </a:r>
          </a:p>
        </p:txBody>
      </p:sp>
      <p:cxnSp>
        <p:nvCxnSpPr>
          <p:cNvPr id="10" name="Straight Connector 9">
            <a:extLst>
              <a:ext uri="{FF2B5EF4-FFF2-40B4-BE49-F238E27FC236}">
                <a16:creationId xmlns:a16="http://schemas.microsoft.com/office/drawing/2014/main" id="{BCD93CA2-5584-3397-A71F-127E2749390E}"/>
              </a:ext>
            </a:extLst>
          </p:cNvPr>
          <p:cNvCxnSpPr/>
          <p:nvPr userDrawn="1"/>
        </p:nvCxnSpPr>
        <p:spPr>
          <a:xfrm>
            <a:off x="4114800" y="457200"/>
            <a:ext cx="0" cy="4572000"/>
          </a:xfrm>
          <a:prstGeom prst="line">
            <a:avLst/>
          </a:prstGeom>
        </p:spPr>
        <p:style>
          <a:lnRef idx="2">
            <a:schemeClr val="accent1"/>
          </a:lnRef>
          <a:fillRef idx="0">
            <a:schemeClr val="accent1"/>
          </a:fillRef>
          <a:effectRef idx="1">
            <a:schemeClr val="accent1"/>
          </a:effectRef>
          <a:fontRef idx="minor">
            <a:schemeClr val="tx1"/>
          </a:fontRef>
        </p:style>
      </p:cxnSp>
      <p:sp>
        <p:nvSpPr>
          <p:cNvPr id="16" name="Content Placeholder 14">
            <a:extLst>
              <a:ext uri="{FF2B5EF4-FFF2-40B4-BE49-F238E27FC236}">
                <a16:creationId xmlns:a16="http://schemas.microsoft.com/office/drawing/2014/main" id="{45B09117-8CFF-D933-097C-E44F83EE02FB}"/>
              </a:ext>
            </a:extLst>
          </p:cNvPr>
          <p:cNvSpPr>
            <a:spLocks noGrp="1"/>
          </p:cNvSpPr>
          <p:nvPr>
            <p:ph sz="quarter" idx="18"/>
          </p:nvPr>
        </p:nvSpPr>
        <p:spPr>
          <a:xfrm>
            <a:off x="4552950" y="597158"/>
            <a:ext cx="6429375" cy="4432041"/>
          </a:xfrm>
        </p:spPr>
        <p:txBody>
          <a:bodyPr/>
          <a:lstStyle>
            <a:lvl1pPr>
              <a:buClr>
                <a:schemeClr val="accent1"/>
              </a:buClr>
              <a:defRPr sz="2000">
                <a:solidFill>
                  <a:schemeClr val="bg1"/>
                </a:solidFill>
              </a:defRPr>
            </a:lvl1pPr>
            <a:lvl2pPr>
              <a:buClr>
                <a:schemeClr val="accent1"/>
              </a:buClr>
              <a:defRPr sz="2000">
                <a:solidFill>
                  <a:schemeClr val="bg1"/>
                </a:solidFill>
              </a:defRPr>
            </a:lvl2pPr>
            <a:lvl3pPr>
              <a:buClr>
                <a:schemeClr val="accent1"/>
              </a:buClr>
              <a:defRPr sz="2000">
                <a:solidFill>
                  <a:schemeClr val="bg1"/>
                </a:solidFill>
              </a:defRPr>
            </a:lvl3pPr>
            <a:lvl4pPr>
              <a:buClr>
                <a:schemeClr val="accent1"/>
              </a:buClr>
              <a:defRPr sz="2000">
                <a:solidFill>
                  <a:schemeClr val="bg1"/>
                </a:solidFill>
              </a:defRPr>
            </a:lvl4pPr>
            <a:lvl5pPr>
              <a:buClr>
                <a:schemeClr val="accent1"/>
              </a:buClr>
              <a:defRPr sz="2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8">
            <a:extLst>
              <a:ext uri="{FF2B5EF4-FFF2-40B4-BE49-F238E27FC236}">
                <a16:creationId xmlns:a16="http://schemas.microsoft.com/office/drawing/2014/main" id="{CD2B6CFC-4253-FC22-F3F1-B83086F2EA43}"/>
              </a:ext>
            </a:extLst>
          </p:cNvPr>
          <p:cNvSpPr>
            <a:spLocks noGrp="1"/>
          </p:cNvSpPr>
          <p:nvPr>
            <p:ph type="ftr" sz="quarter" idx="10"/>
          </p:nvPr>
        </p:nvSpPr>
        <p:spPr>
          <a:xfrm>
            <a:off x="516556" y="6400647"/>
            <a:ext cx="2680634" cy="457353"/>
          </a:xfrm>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3641291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losing C">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7B436225-4215-D4B9-F8F2-B1C3DFEA7FA2}"/>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pic>
        <p:nvPicPr>
          <p:cNvPr id="5" name="Graphic 4">
            <a:extLst>
              <a:ext uri="{FF2B5EF4-FFF2-40B4-BE49-F238E27FC236}">
                <a16:creationId xmlns:a16="http://schemas.microsoft.com/office/drawing/2014/main" id="{AB797064-B1BE-97DD-6943-27385BBB7526}"/>
              </a:ext>
            </a:extLst>
          </p:cNvPr>
          <p:cNvPicPr>
            <a:picLocks noChangeAspect="1"/>
          </p:cNvPicPr>
          <p:nvPr userDrawn="1"/>
        </p:nvPicPr>
        <p:blipFill>
          <a:blip>
            <a:extLst>
              <a:ext uri="{96DAC541-7B7A-43D3-8B79-37D633B846F1}">
                <asvg:svgBlip xmlns:asvg="http://schemas.microsoft.com/office/drawing/2016/SVG/main" r:embed="rId2"/>
              </a:ext>
            </a:extLst>
          </a:blip>
          <a:srcRect l="4758" t="33942" r="4391" b="40190"/>
          <a:stretch>
            <a:fillRect/>
          </a:stretch>
        </p:blipFill>
        <p:spPr>
          <a:xfrm>
            <a:off x="466596" y="5486400"/>
            <a:ext cx="3211552" cy="457201"/>
          </a:xfrm>
          <a:prstGeom prst="rect">
            <a:avLst/>
          </a:prstGeom>
        </p:spPr>
      </p:pic>
      <p:sp>
        <p:nvSpPr>
          <p:cNvPr id="6" name="TextBox 5">
            <a:extLst>
              <a:ext uri="{FF2B5EF4-FFF2-40B4-BE49-F238E27FC236}">
                <a16:creationId xmlns:a16="http://schemas.microsoft.com/office/drawing/2014/main" id="{9C256AC9-2418-882D-317A-30E25784FC7D}"/>
              </a:ext>
            </a:extLst>
          </p:cNvPr>
          <p:cNvSpPr txBox="1"/>
          <p:nvPr userDrawn="1"/>
        </p:nvSpPr>
        <p:spPr>
          <a:xfrm>
            <a:off x="8697074" y="5717972"/>
            <a:ext cx="2286000" cy="276999"/>
          </a:xfrm>
          <a:prstGeom prst="rect">
            <a:avLst/>
          </a:prstGeom>
          <a:noFill/>
        </p:spPr>
        <p:txBody>
          <a:bodyPr wrap="square" rtlCol="0" anchor="b">
            <a:spAutoFit/>
          </a:bodyPr>
          <a:lstStyle/>
          <a:p>
            <a:pPr algn="r"/>
            <a:r>
              <a:rPr lang="en-US" sz="1200" err="1">
                <a:solidFill>
                  <a:schemeClr val="bg1"/>
                </a:solidFill>
                <a:latin typeface="Arial" panose="020B0604020202020204" pitchFamily="34" charset="0"/>
                <a:cs typeface="Arial" panose="020B0604020202020204" pitchFamily="34" charset="0"/>
              </a:rPr>
              <a:t>Novara.com</a:t>
            </a:r>
            <a:endParaRPr lang="en-US" sz="1200">
              <a:solidFill>
                <a:schemeClr val="bg1"/>
              </a:solidFill>
              <a:latin typeface="Arial" panose="020B0604020202020204" pitchFamily="34" charset="0"/>
              <a:cs typeface="Arial" panose="020B0604020202020204" pitchFamily="34" charset="0"/>
            </a:endParaRPr>
          </a:p>
        </p:txBody>
      </p:sp>
      <p:sp>
        <p:nvSpPr>
          <p:cNvPr id="9" name="Footer Placeholder 8">
            <a:extLst>
              <a:ext uri="{FF2B5EF4-FFF2-40B4-BE49-F238E27FC236}">
                <a16:creationId xmlns:a16="http://schemas.microsoft.com/office/drawing/2014/main" id="{E2509B4B-028B-A8BF-4AEF-6FBFA642DA54}"/>
              </a:ext>
            </a:extLst>
          </p:cNvPr>
          <p:cNvSpPr>
            <a:spLocks noGrp="1"/>
          </p:cNvSpPr>
          <p:nvPr>
            <p:ph type="ftr" sz="quarter" idx="10"/>
          </p:nvPr>
        </p:nvSpPr>
        <p:spPr>
          <a:xfrm>
            <a:off x="516556" y="6400647"/>
            <a:ext cx="2680634" cy="457353"/>
          </a:xfrm>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2092827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Title Light">
    <p:bg>
      <p:bgPr>
        <a:gradFill>
          <a:gsLst>
            <a:gs pos="75000">
              <a:schemeClr val="accent3"/>
            </a:gs>
            <a:gs pos="0">
              <a:schemeClr val="accent2"/>
            </a:gs>
          </a:gsLst>
          <a:lin ang="2700000" scaled="1"/>
        </a:gradFill>
        <a:effectLst/>
      </p:bgPr>
    </p:bg>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4B18566A-EBAA-3F40-9B34-364631F408A5}"/>
              </a:ext>
            </a:extLst>
          </p:cNvPr>
          <p:cNvGrpSpPr/>
          <p:nvPr userDrawn="1"/>
        </p:nvGrpSpPr>
        <p:grpSpPr>
          <a:xfrm>
            <a:off x="-469566" y="-167995"/>
            <a:ext cx="13376889" cy="7193990"/>
            <a:chOff x="-288812" y="341313"/>
            <a:chExt cx="13376889" cy="7193990"/>
          </a:xfrm>
          <a:solidFill>
            <a:schemeClr val="bg1">
              <a:alpha val="15000"/>
            </a:schemeClr>
          </a:solidFill>
        </p:grpSpPr>
        <p:grpSp>
          <p:nvGrpSpPr>
            <p:cNvPr id="17" name="Group 16">
              <a:extLst>
                <a:ext uri="{FF2B5EF4-FFF2-40B4-BE49-F238E27FC236}">
                  <a16:creationId xmlns:a16="http://schemas.microsoft.com/office/drawing/2014/main" id="{F17E13AB-839C-9843-91B4-A7539869F19B}"/>
                </a:ext>
              </a:extLst>
            </p:cNvPr>
            <p:cNvGrpSpPr/>
            <p:nvPr userDrawn="1"/>
          </p:nvGrpSpPr>
          <p:grpSpPr>
            <a:xfrm>
              <a:off x="487364" y="341313"/>
              <a:ext cx="12600713" cy="1005840"/>
              <a:chOff x="487364" y="341313"/>
              <a:chExt cx="12600713" cy="1005840"/>
            </a:xfrm>
            <a:grpFill/>
          </p:grpSpPr>
          <p:pic>
            <p:nvPicPr>
              <p:cNvPr id="8" name="Graphic 7">
                <a:extLst>
                  <a:ext uri="{FF2B5EF4-FFF2-40B4-BE49-F238E27FC236}">
                    <a16:creationId xmlns:a16="http://schemas.microsoft.com/office/drawing/2014/main" id="{20345433-3443-C947-9326-53C8BEA2706F}"/>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7364" y="341313"/>
                <a:ext cx="842100" cy="1005840"/>
              </a:xfrm>
              <a:prstGeom prst="rect">
                <a:avLst/>
              </a:prstGeom>
            </p:spPr>
          </p:pic>
          <p:pic>
            <p:nvPicPr>
              <p:cNvPr id="9" name="Graphic 8">
                <a:extLst>
                  <a:ext uri="{FF2B5EF4-FFF2-40B4-BE49-F238E27FC236}">
                    <a16:creationId xmlns:a16="http://schemas.microsoft.com/office/drawing/2014/main" id="{B878BD63-9463-F541-B072-77BF771EFE9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57191" y="341313"/>
                <a:ext cx="842100" cy="1005840"/>
              </a:xfrm>
              <a:prstGeom prst="rect">
                <a:avLst/>
              </a:prstGeom>
            </p:spPr>
          </p:pic>
          <p:pic>
            <p:nvPicPr>
              <p:cNvPr id="10" name="Graphic 9">
                <a:extLst>
                  <a:ext uri="{FF2B5EF4-FFF2-40B4-BE49-F238E27FC236}">
                    <a16:creationId xmlns:a16="http://schemas.microsoft.com/office/drawing/2014/main" id="{90BD12E2-6609-D943-B9C7-A6FD0E841C9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427018" y="341313"/>
                <a:ext cx="842100" cy="1005840"/>
              </a:xfrm>
              <a:prstGeom prst="rect">
                <a:avLst/>
              </a:prstGeom>
            </p:spPr>
          </p:pic>
          <p:pic>
            <p:nvPicPr>
              <p:cNvPr id="11" name="Graphic 10">
                <a:extLst>
                  <a:ext uri="{FF2B5EF4-FFF2-40B4-BE49-F238E27FC236}">
                    <a16:creationId xmlns:a16="http://schemas.microsoft.com/office/drawing/2014/main" id="{204A95E8-1DEC-FC4E-AF0E-98760BA722A9}"/>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96845" y="341313"/>
                <a:ext cx="842100" cy="1005840"/>
              </a:xfrm>
              <a:prstGeom prst="rect">
                <a:avLst/>
              </a:prstGeom>
            </p:spPr>
          </p:pic>
          <p:pic>
            <p:nvPicPr>
              <p:cNvPr id="12" name="Graphic 11">
                <a:extLst>
                  <a:ext uri="{FF2B5EF4-FFF2-40B4-BE49-F238E27FC236}">
                    <a16:creationId xmlns:a16="http://schemas.microsoft.com/office/drawing/2014/main" id="{D9C31947-993C-3B41-9418-B02F40BAED0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366672" y="341313"/>
                <a:ext cx="842100" cy="1005840"/>
              </a:xfrm>
              <a:prstGeom prst="rect">
                <a:avLst/>
              </a:prstGeom>
            </p:spPr>
          </p:pic>
          <p:pic>
            <p:nvPicPr>
              <p:cNvPr id="13" name="Graphic 12">
                <a:extLst>
                  <a:ext uri="{FF2B5EF4-FFF2-40B4-BE49-F238E27FC236}">
                    <a16:creationId xmlns:a16="http://schemas.microsoft.com/office/drawing/2014/main" id="{A4E2000D-88E7-B446-85A4-E23833748A4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836499" y="341313"/>
                <a:ext cx="842100" cy="1005840"/>
              </a:xfrm>
              <a:prstGeom prst="rect">
                <a:avLst/>
              </a:prstGeom>
            </p:spPr>
          </p:pic>
          <p:pic>
            <p:nvPicPr>
              <p:cNvPr id="14" name="Graphic 13">
                <a:extLst>
                  <a:ext uri="{FF2B5EF4-FFF2-40B4-BE49-F238E27FC236}">
                    <a16:creationId xmlns:a16="http://schemas.microsoft.com/office/drawing/2014/main" id="{DD7B6614-71A4-4049-8006-DA2E063BF8E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306326" y="341313"/>
                <a:ext cx="842100" cy="1005840"/>
              </a:xfrm>
              <a:prstGeom prst="rect">
                <a:avLst/>
              </a:prstGeom>
            </p:spPr>
          </p:pic>
          <p:pic>
            <p:nvPicPr>
              <p:cNvPr id="15" name="Graphic 14">
                <a:extLst>
                  <a:ext uri="{FF2B5EF4-FFF2-40B4-BE49-F238E27FC236}">
                    <a16:creationId xmlns:a16="http://schemas.microsoft.com/office/drawing/2014/main" id="{08103145-9C30-BC49-A893-E12E4F149586}"/>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776153" y="341313"/>
                <a:ext cx="842100" cy="1005840"/>
              </a:xfrm>
              <a:prstGeom prst="rect">
                <a:avLst/>
              </a:prstGeom>
            </p:spPr>
          </p:pic>
          <p:pic>
            <p:nvPicPr>
              <p:cNvPr id="16" name="Graphic 15">
                <a:extLst>
                  <a:ext uri="{FF2B5EF4-FFF2-40B4-BE49-F238E27FC236}">
                    <a16:creationId xmlns:a16="http://schemas.microsoft.com/office/drawing/2014/main" id="{99255034-8D40-EA4B-A2D4-0AC2DFE6365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2245977" y="341313"/>
                <a:ext cx="842100" cy="1005840"/>
              </a:xfrm>
              <a:prstGeom prst="rect">
                <a:avLst/>
              </a:prstGeom>
            </p:spPr>
          </p:pic>
        </p:grpSp>
        <p:grpSp>
          <p:nvGrpSpPr>
            <p:cNvPr id="18" name="Group 17">
              <a:extLst>
                <a:ext uri="{FF2B5EF4-FFF2-40B4-BE49-F238E27FC236}">
                  <a16:creationId xmlns:a16="http://schemas.microsoft.com/office/drawing/2014/main" id="{A3C65312-1528-A04E-810C-807859BF7181}"/>
                </a:ext>
              </a:extLst>
            </p:cNvPr>
            <p:cNvGrpSpPr/>
            <p:nvPr userDrawn="1"/>
          </p:nvGrpSpPr>
          <p:grpSpPr>
            <a:xfrm>
              <a:off x="-288812" y="1255713"/>
              <a:ext cx="12600713" cy="1005840"/>
              <a:chOff x="487364" y="341313"/>
              <a:chExt cx="12600713" cy="1005840"/>
            </a:xfrm>
            <a:grpFill/>
          </p:grpSpPr>
          <p:pic>
            <p:nvPicPr>
              <p:cNvPr id="19" name="Graphic 18">
                <a:extLst>
                  <a:ext uri="{FF2B5EF4-FFF2-40B4-BE49-F238E27FC236}">
                    <a16:creationId xmlns:a16="http://schemas.microsoft.com/office/drawing/2014/main" id="{2E17EFE6-C2DF-0144-BB47-B045577CC069}"/>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7364" y="341313"/>
                <a:ext cx="842100" cy="1005840"/>
              </a:xfrm>
              <a:prstGeom prst="rect">
                <a:avLst/>
              </a:prstGeom>
            </p:spPr>
          </p:pic>
          <p:pic>
            <p:nvPicPr>
              <p:cNvPr id="20" name="Graphic 19">
                <a:extLst>
                  <a:ext uri="{FF2B5EF4-FFF2-40B4-BE49-F238E27FC236}">
                    <a16:creationId xmlns:a16="http://schemas.microsoft.com/office/drawing/2014/main" id="{5A7D6A1B-5BED-8B4E-9A59-2E907676B8C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57191" y="341313"/>
                <a:ext cx="842100" cy="1005840"/>
              </a:xfrm>
              <a:prstGeom prst="rect">
                <a:avLst/>
              </a:prstGeom>
            </p:spPr>
          </p:pic>
          <p:pic>
            <p:nvPicPr>
              <p:cNvPr id="21" name="Graphic 20">
                <a:extLst>
                  <a:ext uri="{FF2B5EF4-FFF2-40B4-BE49-F238E27FC236}">
                    <a16:creationId xmlns:a16="http://schemas.microsoft.com/office/drawing/2014/main" id="{5A6E2734-516D-4C4A-A811-68EC4625608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427018" y="341313"/>
                <a:ext cx="842100" cy="1005840"/>
              </a:xfrm>
              <a:prstGeom prst="rect">
                <a:avLst/>
              </a:prstGeom>
            </p:spPr>
          </p:pic>
          <p:pic>
            <p:nvPicPr>
              <p:cNvPr id="22" name="Graphic 21">
                <a:extLst>
                  <a:ext uri="{FF2B5EF4-FFF2-40B4-BE49-F238E27FC236}">
                    <a16:creationId xmlns:a16="http://schemas.microsoft.com/office/drawing/2014/main" id="{8B4B5FE8-554B-254C-AA93-DC5DE3EC79D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96845" y="341313"/>
                <a:ext cx="842100" cy="1005840"/>
              </a:xfrm>
              <a:prstGeom prst="rect">
                <a:avLst/>
              </a:prstGeom>
            </p:spPr>
          </p:pic>
          <p:pic>
            <p:nvPicPr>
              <p:cNvPr id="23" name="Graphic 22">
                <a:extLst>
                  <a:ext uri="{FF2B5EF4-FFF2-40B4-BE49-F238E27FC236}">
                    <a16:creationId xmlns:a16="http://schemas.microsoft.com/office/drawing/2014/main" id="{D83263A6-72BE-644F-BB02-EAD3E841347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366672" y="341313"/>
                <a:ext cx="842100" cy="1005840"/>
              </a:xfrm>
              <a:prstGeom prst="rect">
                <a:avLst/>
              </a:prstGeom>
            </p:spPr>
          </p:pic>
          <p:pic>
            <p:nvPicPr>
              <p:cNvPr id="24" name="Graphic 23">
                <a:extLst>
                  <a:ext uri="{FF2B5EF4-FFF2-40B4-BE49-F238E27FC236}">
                    <a16:creationId xmlns:a16="http://schemas.microsoft.com/office/drawing/2014/main" id="{4CAA0B3F-1BE0-AB4C-878C-E46006532D8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836499" y="341313"/>
                <a:ext cx="842100" cy="1005840"/>
              </a:xfrm>
              <a:prstGeom prst="rect">
                <a:avLst/>
              </a:prstGeom>
            </p:spPr>
          </p:pic>
          <p:pic>
            <p:nvPicPr>
              <p:cNvPr id="25" name="Graphic 24">
                <a:extLst>
                  <a:ext uri="{FF2B5EF4-FFF2-40B4-BE49-F238E27FC236}">
                    <a16:creationId xmlns:a16="http://schemas.microsoft.com/office/drawing/2014/main" id="{97F47274-D707-7B45-9DEA-766F8BDE5D09}"/>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306326" y="341313"/>
                <a:ext cx="842100" cy="1005840"/>
              </a:xfrm>
              <a:prstGeom prst="rect">
                <a:avLst/>
              </a:prstGeom>
            </p:spPr>
          </p:pic>
          <p:pic>
            <p:nvPicPr>
              <p:cNvPr id="26" name="Graphic 25">
                <a:extLst>
                  <a:ext uri="{FF2B5EF4-FFF2-40B4-BE49-F238E27FC236}">
                    <a16:creationId xmlns:a16="http://schemas.microsoft.com/office/drawing/2014/main" id="{9AF59D69-A5A9-3F41-AB2A-09B0FEE38F5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776153" y="341313"/>
                <a:ext cx="842100" cy="1005840"/>
              </a:xfrm>
              <a:prstGeom prst="rect">
                <a:avLst/>
              </a:prstGeom>
            </p:spPr>
          </p:pic>
          <p:pic>
            <p:nvPicPr>
              <p:cNvPr id="27" name="Graphic 26">
                <a:extLst>
                  <a:ext uri="{FF2B5EF4-FFF2-40B4-BE49-F238E27FC236}">
                    <a16:creationId xmlns:a16="http://schemas.microsoft.com/office/drawing/2014/main" id="{E0EA01F1-78AB-9646-B150-CEBAE2B92BE6}"/>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2245977" y="341313"/>
                <a:ext cx="842100" cy="1005840"/>
              </a:xfrm>
              <a:prstGeom prst="rect">
                <a:avLst/>
              </a:prstGeom>
            </p:spPr>
          </p:pic>
        </p:grpSp>
        <p:grpSp>
          <p:nvGrpSpPr>
            <p:cNvPr id="28" name="Group 27">
              <a:extLst>
                <a:ext uri="{FF2B5EF4-FFF2-40B4-BE49-F238E27FC236}">
                  <a16:creationId xmlns:a16="http://schemas.microsoft.com/office/drawing/2014/main" id="{06173572-5A60-134F-912B-97CB6DF7EDFA}"/>
                </a:ext>
              </a:extLst>
            </p:cNvPr>
            <p:cNvGrpSpPr/>
            <p:nvPr userDrawn="1"/>
          </p:nvGrpSpPr>
          <p:grpSpPr>
            <a:xfrm>
              <a:off x="487364" y="2085053"/>
              <a:ext cx="12600713" cy="1005840"/>
              <a:chOff x="487364" y="341313"/>
              <a:chExt cx="12600713" cy="1005840"/>
            </a:xfrm>
            <a:grpFill/>
          </p:grpSpPr>
          <p:pic>
            <p:nvPicPr>
              <p:cNvPr id="29" name="Graphic 28">
                <a:extLst>
                  <a:ext uri="{FF2B5EF4-FFF2-40B4-BE49-F238E27FC236}">
                    <a16:creationId xmlns:a16="http://schemas.microsoft.com/office/drawing/2014/main" id="{B03184E3-0A0B-B541-8E26-B8B444A23DE9}"/>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7364" y="341313"/>
                <a:ext cx="842100" cy="1005840"/>
              </a:xfrm>
              <a:prstGeom prst="rect">
                <a:avLst/>
              </a:prstGeom>
            </p:spPr>
          </p:pic>
          <p:pic>
            <p:nvPicPr>
              <p:cNvPr id="30" name="Graphic 29">
                <a:extLst>
                  <a:ext uri="{FF2B5EF4-FFF2-40B4-BE49-F238E27FC236}">
                    <a16:creationId xmlns:a16="http://schemas.microsoft.com/office/drawing/2014/main" id="{9DCA08AE-6370-F441-A435-4FEF18F77708}"/>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57191" y="341313"/>
                <a:ext cx="842100" cy="1005840"/>
              </a:xfrm>
              <a:prstGeom prst="rect">
                <a:avLst/>
              </a:prstGeom>
            </p:spPr>
          </p:pic>
          <p:pic>
            <p:nvPicPr>
              <p:cNvPr id="31" name="Graphic 30">
                <a:extLst>
                  <a:ext uri="{FF2B5EF4-FFF2-40B4-BE49-F238E27FC236}">
                    <a16:creationId xmlns:a16="http://schemas.microsoft.com/office/drawing/2014/main" id="{82057F81-DDFE-BD47-83DD-91568D54A8A7}"/>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427018" y="341313"/>
                <a:ext cx="842100" cy="1005840"/>
              </a:xfrm>
              <a:prstGeom prst="rect">
                <a:avLst/>
              </a:prstGeom>
            </p:spPr>
          </p:pic>
          <p:pic>
            <p:nvPicPr>
              <p:cNvPr id="32" name="Graphic 31">
                <a:extLst>
                  <a:ext uri="{FF2B5EF4-FFF2-40B4-BE49-F238E27FC236}">
                    <a16:creationId xmlns:a16="http://schemas.microsoft.com/office/drawing/2014/main" id="{01A07DE9-AEEB-7E4B-A72E-EEEE250B817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96845" y="341313"/>
                <a:ext cx="842100" cy="1005840"/>
              </a:xfrm>
              <a:prstGeom prst="rect">
                <a:avLst/>
              </a:prstGeom>
            </p:spPr>
          </p:pic>
          <p:pic>
            <p:nvPicPr>
              <p:cNvPr id="33" name="Graphic 32">
                <a:extLst>
                  <a:ext uri="{FF2B5EF4-FFF2-40B4-BE49-F238E27FC236}">
                    <a16:creationId xmlns:a16="http://schemas.microsoft.com/office/drawing/2014/main" id="{AA54931D-9BA2-EF44-9F24-3BFD17F0927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366672" y="341313"/>
                <a:ext cx="842100" cy="1005840"/>
              </a:xfrm>
              <a:prstGeom prst="rect">
                <a:avLst/>
              </a:prstGeom>
            </p:spPr>
          </p:pic>
          <p:pic>
            <p:nvPicPr>
              <p:cNvPr id="34" name="Graphic 33">
                <a:extLst>
                  <a:ext uri="{FF2B5EF4-FFF2-40B4-BE49-F238E27FC236}">
                    <a16:creationId xmlns:a16="http://schemas.microsoft.com/office/drawing/2014/main" id="{344551AD-59EA-4946-BA24-465720965A38}"/>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836499" y="341313"/>
                <a:ext cx="842100" cy="1005840"/>
              </a:xfrm>
              <a:prstGeom prst="rect">
                <a:avLst/>
              </a:prstGeom>
            </p:spPr>
          </p:pic>
          <p:pic>
            <p:nvPicPr>
              <p:cNvPr id="35" name="Graphic 34">
                <a:extLst>
                  <a:ext uri="{FF2B5EF4-FFF2-40B4-BE49-F238E27FC236}">
                    <a16:creationId xmlns:a16="http://schemas.microsoft.com/office/drawing/2014/main" id="{17E9A0C1-8F31-F649-B12F-D3BAD4B86DB8}"/>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306326" y="341313"/>
                <a:ext cx="842100" cy="1005840"/>
              </a:xfrm>
              <a:prstGeom prst="rect">
                <a:avLst/>
              </a:prstGeom>
            </p:spPr>
          </p:pic>
          <p:pic>
            <p:nvPicPr>
              <p:cNvPr id="36" name="Graphic 35">
                <a:extLst>
                  <a:ext uri="{FF2B5EF4-FFF2-40B4-BE49-F238E27FC236}">
                    <a16:creationId xmlns:a16="http://schemas.microsoft.com/office/drawing/2014/main" id="{AB6C3CC8-4403-124F-B570-201939C02C0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776153" y="341313"/>
                <a:ext cx="842100" cy="1005840"/>
              </a:xfrm>
              <a:prstGeom prst="rect">
                <a:avLst/>
              </a:prstGeom>
            </p:spPr>
          </p:pic>
          <p:pic>
            <p:nvPicPr>
              <p:cNvPr id="37" name="Graphic 36">
                <a:extLst>
                  <a:ext uri="{FF2B5EF4-FFF2-40B4-BE49-F238E27FC236}">
                    <a16:creationId xmlns:a16="http://schemas.microsoft.com/office/drawing/2014/main" id="{A2C002EC-CF60-8149-8271-49393A983A2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2245977" y="341313"/>
                <a:ext cx="842100" cy="1005840"/>
              </a:xfrm>
              <a:prstGeom prst="rect">
                <a:avLst/>
              </a:prstGeom>
            </p:spPr>
          </p:pic>
        </p:grpSp>
        <p:grpSp>
          <p:nvGrpSpPr>
            <p:cNvPr id="38" name="Group 37">
              <a:extLst>
                <a:ext uri="{FF2B5EF4-FFF2-40B4-BE49-F238E27FC236}">
                  <a16:creationId xmlns:a16="http://schemas.microsoft.com/office/drawing/2014/main" id="{2D941050-4C0E-CF45-8CFE-EB1EF773148D}"/>
                </a:ext>
              </a:extLst>
            </p:cNvPr>
            <p:cNvGrpSpPr/>
            <p:nvPr userDrawn="1"/>
          </p:nvGrpSpPr>
          <p:grpSpPr>
            <a:xfrm>
              <a:off x="-288812" y="2999453"/>
              <a:ext cx="12600713" cy="1005840"/>
              <a:chOff x="487364" y="341313"/>
              <a:chExt cx="12600713" cy="1005840"/>
            </a:xfrm>
            <a:grpFill/>
          </p:grpSpPr>
          <p:pic>
            <p:nvPicPr>
              <p:cNvPr id="39" name="Graphic 38">
                <a:extLst>
                  <a:ext uri="{FF2B5EF4-FFF2-40B4-BE49-F238E27FC236}">
                    <a16:creationId xmlns:a16="http://schemas.microsoft.com/office/drawing/2014/main" id="{6147C452-53AC-E44A-82F8-F5B32F4E602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7364" y="341313"/>
                <a:ext cx="842100" cy="1005840"/>
              </a:xfrm>
              <a:prstGeom prst="rect">
                <a:avLst/>
              </a:prstGeom>
            </p:spPr>
          </p:pic>
          <p:pic>
            <p:nvPicPr>
              <p:cNvPr id="40" name="Graphic 39">
                <a:extLst>
                  <a:ext uri="{FF2B5EF4-FFF2-40B4-BE49-F238E27FC236}">
                    <a16:creationId xmlns:a16="http://schemas.microsoft.com/office/drawing/2014/main" id="{2BF94E4F-72EB-1F48-AFA0-DDBBECBC9B6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57191" y="341313"/>
                <a:ext cx="842100" cy="1005840"/>
              </a:xfrm>
              <a:prstGeom prst="rect">
                <a:avLst/>
              </a:prstGeom>
            </p:spPr>
          </p:pic>
          <p:pic>
            <p:nvPicPr>
              <p:cNvPr id="41" name="Graphic 40">
                <a:extLst>
                  <a:ext uri="{FF2B5EF4-FFF2-40B4-BE49-F238E27FC236}">
                    <a16:creationId xmlns:a16="http://schemas.microsoft.com/office/drawing/2014/main" id="{269E51CF-6EE6-C543-84D9-8B709C3950D8}"/>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427018" y="341313"/>
                <a:ext cx="842100" cy="1005840"/>
              </a:xfrm>
              <a:prstGeom prst="rect">
                <a:avLst/>
              </a:prstGeom>
            </p:spPr>
          </p:pic>
          <p:pic>
            <p:nvPicPr>
              <p:cNvPr id="42" name="Graphic 41">
                <a:extLst>
                  <a:ext uri="{FF2B5EF4-FFF2-40B4-BE49-F238E27FC236}">
                    <a16:creationId xmlns:a16="http://schemas.microsoft.com/office/drawing/2014/main" id="{7F8E087C-0F44-3F4F-9688-3CA2ACE4533D}"/>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96845" y="341313"/>
                <a:ext cx="842100" cy="1005840"/>
              </a:xfrm>
              <a:prstGeom prst="rect">
                <a:avLst/>
              </a:prstGeom>
            </p:spPr>
          </p:pic>
          <p:pic>
            <p:nvPicPr>
              <p:cNvPr id="43" name="Graphic 42">
                <a:extLst>
                  <a:ext uri="{FF2B5EF4-FFF2-40B4-BE49-F238E27FC236}">
                    <a16:creationId xmlns:a16="http://schemas.microsoft.com/office/drawing/2014/main" id="{BCC9FA79-3BE8-2641-A1CB-B1A2792EB7A9}"/>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366672" y="341313"/>
                <a:ext cx="842100" cy="1005840"/>
              </a:xfrm>
              <a:prstGeom prst="rect">
                <a:avLst/>
              </a:prstGeom>
            </p:spPr>
          </p:pic>
          <p:pic>
            <p:nvPicPr>
              <p:cNvPr id="44" name="Graphic 43">
                <a:extLst>
                  <a:ext uri="{FF2B5EF4-FFF2-40B4-BE49-F238E27FC236}">
                    <a16:creationId xmlns:a16="http://schemas.microsoft.com/office/drawing/2014/main" id="{92EF75CF-6601-D94F-A2B4-9A6E33CF1DE5}"/>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836499" y="341313"/>
                <a:ext cx="842100" cy="1005840"/>
              </a:xfrm>
              <a:prstGeom prst="rect">
                <a:avLst/>
              </a:prstGeom>
            </p:spPr>
          </p:pic>
          <p:pic>
            <p:nvPicPr>
              <p:cNvPr id="45" name="Graphic 44">
                <a:extLst>
                  <a:ext uri="{FF2B5EF4-FFF2-40B4-BE49-F238E27FC236}">
                    <a16:creationId xmlns:a16="http://schemas.microsoft.com/office/drawing/2014/main" id="{E44A60C7-8A46-534E-81E9-F697E1497F0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306326" y="341313"/>
                <a:ext cx="842100" cy="1005840"/>
              </a:xfrm>
              <a:prstGeom prst="rect">
                <a:avLst/>
              </a:prstGeom>
            </p:spPr>
          </p:pic>
          <p:pic>
            <p:nvPicPr>
              <p:cNvPr id="46" name="Graphic 45">
                <a:extLst>
                  <a:ext uri="{FF2B5EF4-FFF2-40B4-BE49-F238E27FC236}">
                    <a16:creationId xmlns:a16="http://schemas.microsoft.com/office/drawing/2014/main" id="{87CFB216-9548-5B45-B8AE-5971539E32F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776153" y="341313"/>
                <a:ext cx="842100" cy="1005840"/>
              </a:xfrm>
              <a:prstGeom prst="rect">
                <a:avLst/>
              </a:prstGeom>
            </p:spPr>
          </p:pic>
          <p:pic>
            <p:nvPicPr>
              <p:cNvPr id="47" name="Graphic 46">
                <a:extLst>
                  <a:ext uri="{FF2B5EF4-FFF2-40B4-BE49-F238E27FC236}">
                    <a16:creationId xmlns:a16="http://schemas.microsoft.com/office/drawing/2014/main" id="{79D14C24-899B-DD4F-8670-76ECBD5949DF}"/>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2245977" y="341313"/>
                <a:ext cx="842100" cy="1005840"/>
              </a:xfrm>
              <a:prstGeom prst="rect">
                <a:avLst/>
              </a:prstGeom>
            </p:spPr>
          </p:pic>
        </p:grpSp>
        <p:grpSp>
          <p:nvGrpSpPr>
            <p:cNvPr id="48" name="Group 47">
              <a:extLst>
                <a:ext uri="{FF2B5EF4-FFF2-40B4-BE49-F238E27FC236}">
                  <a16:creationId xmlns:a16="http://schemas.microsoft.com/office/drawing/2014/main" id="{E9FFF0AA-A360-434E-B49B-A0E02D995647}"/>
                </a:ext>
              </a:extLst>
            </p:cNvPr>
            <p:cNvGrpSpPr/>
            <p:nvPr userDrawn="1"/>
          </p:nvGrpSpPr>
          <p:grpSpPr>
            <a:xfrm>
              <a:off x="487364" y="3871323"/>
              <a:ext cx="12600713" cy="1005840"/>
              <a:chOff x="487364" y="341313"/>
              <a:chExt cx="12600713" cy="1005840"/>
            </a:xfrm>
            <a:grpFill/>
          </p:grpSpPr>
          <p:pic>
            <p:nvPicPr>
              <p:cNvPr id="49" name="Graphic 48">
                <a:extLst>
                  <a:ext uri="{FF2B5EF4-FFF2-40B4-BE49-F238E27FC236}">
                    <a16:creationId xmlns:a16="http://schemas.microsoft.com/office/drawing/2014/main" id="{FCC550AE-CF38-A948-8617-DE40583CF925}"/>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7364" y="341313"/>
                <a:ext cx="842100" cy="1005840"/>
              </a:xfrm>
              <a:prstGeom prst="rect">
                <a:avLst/>
              </a:prstGeom>
            </p:spPr>
          </p:pic>
          <p:pic>
            <p:nvPicPr>
              <p:cNvPr id="50" name="Graphic 49">
                <a:extLst>
                  <a:ext uri="{FF2B5EF4-FFF2-40B4-BE49-F238E27FC236}">
                    <a16:creationId xmlns:a16="http://schemas.microsoft.com/office/drawing/2014/main" id="{D9700AEB-AC97-824F-A96A-D24271F7719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57191" y="341313"/>
                <a:ext cx="842100" cy="1005840"/>
              </a:xfrm>
              <a:prstGeom prst="rect">
                <a:avLst/>
              </a:prstGeom>
            </p:spPr>
          </p:pic>
          <p:pic>
            <p:nvPicPr>
              <p:cNvPr id="51" name="Graphic 50">
                <a:extLst>
                  <a:ext uri="{FF2B5EF4-FFF2-40B4-BE49-F238E27FC236}">
                    <a16:creationId xmlns:a16="http://schemas.microsoft.com/office/drawing/2014/main" id="{86FCF99C-2B09-F849-A1E5-EFB6E42215F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427018" y="341313"/>
                <a:ext cx="842100" cy="1005840"/>
              </a:xfrm>
              <a:prstGeom prst="rect">
                <a:avLst/>
              </a:prstGeom>
            </p:spPr>
          </p:pic>
          <p:pic>
            <p:nvPicPr>
              <p:cNvPr id="52" name="Graphic 51">
                <a:extLst>
                  <a:ext uri="{FF2B5EF4-FFF2-40B4-BE49-F238E27FC236}">
                    <a16:creationId xmlns:a16="http://schemas.microsoft.com/office/drawing/2014/main" id="{724A5B43-B859-1541-908B-835A0AA38EB8}"/>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96845" y="341313"/>
                <a:ext cx="842100" cy="1005840"/>
              </a:xfrm>
              <a:prstGeom prst="rect">
                <a:avLst/>
              </a:prstGeom>
            </p:spPr>
          </p:pic>
          <p:pic>
            <p:nvPicPr>
              <p:cNvPr id="53" name="Graphic 52">
                <a:extLst>
                  <a:ext uri="{FF2B5EF4-FFF2-40B4-BE49-F238E27FC236}">
                    <a16:creationId xmlns:a16="http://schemas.microsoft.com/office/drawing/2014/main" id="{0CC994EE-B3F8-7942-85CB-F0955D46BC1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366672" y="341313"/>
                <a:ext cx="842100" cy="1005840"/>
              </a:xfrm>
              <a:prstGeom prst="rect">
                <a:avLst/>
              </a:prstGeom>
            </p:spPr>
          </p:pic>
          <p:pic>
            <p:nvPicPr>
              <p:cNvPr id="54" name="Graphic 53">
                <a:extLst>
                  <a:ext uri="{FF2B5EF4-FFF2-40B4-BE49-F238E27FC236}">
                    <a16:creationId xmlns:a16="http://schemas.microsoft.com/office/drawing/2014/main" id="{39E9108B-B5CF-124F-9FDE-809373D99C5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836499" y="341313"/>
                <a:ext cx="842100" cy="1005840"/>
              </a:xfrm>
              <a:prstGeom prst="rect">
                <a:avLst/>
              </a:prstGeom>
            </p:spPr>
          </p:pic>
          <p:pic>
            <p:nvPicPr>
              <p:cNvPr id="55" name="Graphic 54">
                <a:extLst>
                  <a:ext uri="{FF2B5EF4-FFF2-40B4-BE49-F238E27FC236}">
                    <a16:creationId xmlns:a16="http://schemas.microsoft.com/office/drawing/2014/main" id="{A8AD7B50-76E4-9B46-8F91-7A1512C6716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306326" y="341313"/>
                <a:ext cx="842100" cy="1005840"/>
              </a:xfrm>
              <a:prstGeom prst="rect">
                <a:avLst/>
              </a:prstGeom>
            </p:spPr>
          </p:pic>
          <p:pic>
            <p:nvPicPr>
              <p:cNvPr id="56" name="Graphic 55">
                <a:extLst>
                  <a:ext uri="{FF2B5EF4-FFF2-40B4-BE49-F238E27FC236}">
                    <a16:creationId xmlns:a16="http://schemas.microsoft.com/office/drawing/2014/main" id="{6AAFB3A9-48AF-8746-92DE-BB7891B2F50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776153" y="341313"/>
                <a:ext cx="842100" cy="1005840"/>
              </a:xfrm>
              <a:prstGeom prst="rect">
                <a:avLst/>
              </a:prstGeom>
            </p:spPr>
          </p:pic>
          <p:pic>
            <p:nvPicPr>
              <p:cNvPr id="57" name="Graphic 56">
                <a:extLst>
                  <a:ext uri="{FF2B5EF4-FFF2-40B4-BE49-F238E27FC236}">
                    <a16:creationId xmlns:a16="http://schemas.microsoft.com/office/drawing/2014/main" id="{2D5851F9-9FD8-434E-8A44-6EABC6CB6EA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2245977" y="341313"/>
                <a:ext cx="842100" cy="1005840"/>
              </a:xfrm>
              <a:prstGeom prst="rect">
                <a:avLst/>
              </a:prstGeom>
            </p:spPr>
          </p:pic>
        </p:grpSp>
        <p:grpSp>
          <p:nvGrpSpPr>
            <p:cNvPr id="58" name="Group 57">
              <a:extLst>
                <a:ext uri="{FF2B5EF4-FFF2-40B4-BE49-F238E27FC236}">
                  <a16:creationId xmlns:a16="http://schemas.microsoft.com/office/drawing/2014/main" id="{62280068-D1DF-4F4B-801E-8F0190D2ACD3}"/>
                </a:ext>
              </a:extLst>
            </p:cNvPr>
            <p:cNvGrpSpPr/>
            <p:nvPr userDrawn="1"/>
          </p:nvGrpSpPr>
          <p:grpSpPr>
            <a:xfrm>
              <a:off x="-288812" y="4785723"/>
              <a:ext cx="12600713" cy="1005840"/>
              <a:chOff x="487364" y="341313"/>
              <a:chExt cx="12600713" cy="1005840"/>
            </a:xfrm>
            <a:grpFill/>
          </p:grpSpPr>
          <p:pic>
            <p:nvPicPr>
              <p:cNvPr id="59" name="Graphic 58">
                <a:extLst>
                  <a:ext uri="{FF2B5EF4-FFF2-40B4-BE49-F238E27FC236}">
                    <a16:creationId xmlns:a16="http://schemas.microsoft.com/office/drawing/2014/main" id="{CF3DD0E2-9E8B-744B-99D6-3607364C558F}"/>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7364" y="341313"/>
                <a:ext cx="842100" cy="1005840"/>
              </a:xfrm>
              <a:prstGeom prst="rect">
                <a:avLst/>
              </a:prstGeom>
            </p:spPr>
          </p:pic>
          <p:pic>
            <p:nvPicPr>
              <p:cNvPr id="60" name="Graphic 59">
                <a:extLst>
                  <a:ext uri="{FF2B5EF4-FFF2-40B4-BE49-F238E27FC236}">
                    <a16:creationId xmlns:a16="http://schemas.microsoft.com/office/drawing/2014/main" id="{0053A906-93E1-194D-9B4F-A2F2D584C9B9}"/>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57191" y="341313"/>
                <a:ext cx="842100" cy="1005840"/>
              </a:xfrm>
              <a:prstGeom prst="rect">
                <a:avLst/>
              </a:prstGeom>
            </p:spPr>
          </p:pic>
          <p:pic>
            <p:nvPicPr>
              <p:cNvPr id="61" name="Graphic 60">
                <a:extLst>
                  <a:ext uri="{FF2B5EF4-FFF2-40B4-BE49-F238E27FC236}">
                    <a16:creationId xmlns:a16="http://schemas.microsoft.com/office/drawing/2014/main" id="{3057C3F0-3B10-4F49-B3DB-18A6FF9A5597}"/>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427018" y="341313"/>
                <a:ext cx="842100" cy="1005840"/>
              </a:xfrm>
              <a:prstGeom prst="rect">
                <a:avLst/>
              </a:prstGeom>
            </p:spPr>
          </p:pic>
          <p:pic>
            <p:nvPicPr>
              <p:cNvPr id="62" name="Graphic 61">
                <a:extLst>
                  <a:ext uri="{FF2B5EF4-FFF2-40B4-BE49-F238E27FC236}">
                    <a16:creationId xmlns:a16="http://schemas.microsoft.com/office/drawing/2014/main" id="{42688AFE-7E24-DA4B-A2AC-63641A773D7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96845" y="341313"/>
                <a:ext cx="842100" cy="1005840"/>
              </a:xfrm>
              <a:prstGeom prst="rect">
                <a:avLst/>
              </a:prstGeom>
            </p:spPr>
          </p:pic>
          <p:pic>
            <p:nvPicPr>
              <p:cNvPr id="63" name="Graphic 62">
                <a:extLst>
                  <a:ext uri="{FF2B5EF4-FFF2-40B4-BE49-F238E27FC236}">
                    <a16:creationId xmlns:a16="http://schemas.microsoft.com/office/drawing/2014/main" id="{336980E0-B025-7C45-8861-4814EA4420E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366672" y="341313"/>
                <a:ext cx="842100" cy="1005840"/>
              </a:xfrm>
              <a:prstGeom prst="rect">
                <a:avLst/>
              </a:prstGeom>
            </p:spPr>
          </p:pic>
          <p:pic>
            <p:nvPicPr>
              <p:cNvPr id="64" name="Graphic 63">
                <a:extLst>
                  <a:ext uri="{FF2B5EF4-FFF2-40B4-BE49-F238E27FC236}">
                    <a16:creationId xmlns:a16="http://schemas.microsoft.com/office/drawing/2014/main" id="{9A9534AE-5524-B443-84BB-B75F3012128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836499" y="341313"/>
                <a:ext cx="842100" cy="1005840"/>
              </a:xfrm>
              <a:prstGeom prst="rect">
                <a:avLst/>
              </a:prstGeom>
            </p:spPr>
          </p:pic>
          <p:pic>
            <p:nvPicPr>
              <p:cNvPr id="65" name="Graphic 64">
                <a:extLst>
                  <a:ext uri="{FF2B5EF4-FFF2-40B4-BE49-F238E27FC236}">
                    <a16:creationId xmlns:a16="http://schemas.microsoft.com/office/drawing/2014/main" id="{4545E37B-B341-BB4E-8E08-4395C11E26F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306326" y="341313"/>
                <a:ext cx="842100" cy="1005840"/>
              </a:xfrm>
              <a:prstGeom prst="rect">
                <a:avLst/>
              </a:prstGeom>
            </p:spPr>
          </p:pic>
          <p:pic>
            <p:nvPicPr>
              <p:cNvPr id="66" name="Graphic 65">
                <a:extLst>
                  <a:ext uri="{FF2B5EF4-FFF2-40B4-BE49-F238E27FC236}">
                    <a16:creationId xmlns:a16="http://schemas.microsoft.com/office/drawing/2014/main" id="{E0D137DB-3266-E541-A7B2-0C5B37563D7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776153" y="341313"/>
                <a:ext cx="842100" cy="1005840"/>
              </a:xfrm>
              <a:prstGeom prst="rect">
                <a:avLst/>
              </a:prstGeom>
            </p:spPr>
          </p:pic>
          <p:pic>
            <p:nvPicPr>
              <p:cNvPr id="67" name="Graphic 66">
                <a:extLst>
                  <a:ext uri="{FF2B5EF4-FFF2-40B4-BE49-F238E27FC236}">
                    <a16:creationId xmlns:a16="http://schemas.microsoft.com/office/drawing/2014/main" id="{3721164B-0FAB-8C4F-A9EB-DF9FD3F530FD}"/>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2245977" y="341313"/>
                <a:ext cx="842100" cy="1005840"/>
              </a:xfrm>
              <a:prstGeom prst="rect">
                <a:avLst/>
              </a:prstGeom>
            </p:spPr>
          </p:pic>
        </p:grpSp>
        <p:grpSp>
          <p:nvGrpSpPr>
            <p:cNvPr id="68" name="Group 67">
              <a:extLst>
                <a:ext uri="{FF2B5EF4-FFF2-40B4-BE49-F238E27FC236}">
                  <a16:creationId xmlns:a16="http://schemas.microsoft.com/office/drawing/2014/main" id="{355F8053-E88A-504F-980A-B2E5BE3DCE99}"/>
                </a:ext>
              </a:extLst>
            </p:cNvPr>
            <p:cNvGrpSpPr/>
            <p:nvPr userDrawn="1"/>
          </p:nvGrpSpPr>
          <p:grpSpPr>
            <a:xfrm>
              <a:off x="487364" y="5615063"/>
              <a:ext cx="12600713" cy="1005840"/>
              <a:chOff x="487364" y="341313"/>
              <a:chExt cx="12600713" cy="1005840"/>
            </a:xfrm>
            <a:grpFill/>
          </p:grpSpPr>
          <p:pic>
            <p:nvPicPr>
              <p:cNvPr id="69" name="Graphic 68">
                <a:extLst>
                  <a:ext uri="{FF2B5EF4-FFF2-40B4-BE49-F238E27FC236}">
                    <a16:creationId xmlns:a16="http://schemas.microsoft.com/office/drawing/2014/main" id="{71797E59-7372-2044-8E2F-7E834FCB31B7}"/>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7364" y="341313"/>
                <a:ext cx="842100" cy="1005840"/>
              </a:xfrm>
              <a:prstGeom prst="rect">
                <a:avLst/>
              </a:prstGeom>
            </p:spPr>
          </p:pic>
          <p:pic>
            <p:nvPicPr>
              <p:cNvPr id="70" name="Graphic 69">
                <a:extLst>
                  <a:ext uri="{FF2B5EF4-FFF2-40B4-BE49-F238E27FC236}">
                    <a16:creationId xmlns:a16="http://schemas.microsoft.com/office/drawing/2014/main" id="{7815D445-9DFD-0641-AB60-CBC02B7877E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57191" y="341313"/>
                <a:ext cx="842100" cy="1005840"/>
              </a:xfrm>
              <a:prstGeom prst="rect">
                <a:avLst/>
              </a:prstGeom>
            </p:spPr>
          </p:pic>
          <p:pic>
            <p:nvPicPr>
              <p:cNvPr id="71" name="Graphic 70">
                <a:extLst>
                  <a:ext uri="{FF2B5EF4-FFF2-40B4-BE49-F238E27FC236}">
                    <a16:creationId xmlns:a16="http://schemas.microsoft.com/office/drawing/2014/main" id="{A7D89CD3-2060-804A-8275-F4509225C9D6}"/>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427018" y="341313"/>
                <a:ext cx="842100" cy="1005840"/>
              </a:xfrm>
              <a:prstGeom prst="rect">
                <a:avLst/>
              </a:prstGeom>
            </p:spPr>
          </p:pic>
          <p:pic>
            <p:nvPicPr>
              <p:cNvPr id="72" name="Graphic 71">
                <a:extLst>
                  <a:ext uri="{FF2B5EF4-FFF2-40B4-BE49-F238E27FC236}">
                    <a16:creationId xmlns:a16="http://schemas.microsoft.com/office/drawing/2014/main" id="{9D96A254-AD43-6C4C-8A08-08A447ACD23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96845" y="341313"/>
                <a:ext cx="842100" cy="1005840"/>
              </a:xfrm>
              <a:prstGeom prst="rect">
                <a:avLst/>
              </a:prstGeom>
            </p:spPr>
          </p:pic>
          <p:pic>
            <p:nvPicPr>
              <p:cNvPr id="73" name="Graphic 72">
                <a:extLst>
                  <a:ext uri="{FF2B5EF4-FFF2-40B4-BE49-F238E27FC236}">
                    <a16:creationId xmlns:a16="http://schemas.microsoft.com/office/drawing/2014/main" id="{710A1EF4-E16C-A44D-B015-8D3323574B1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366672" y="341313"/>
                <a:ext cx="842100" cy="1005840"/>
              </a:xfrm>
              <a:prstGeom prst="rect">
                <a:avLst/>
              </a:prstGeom>
            </p:spPr>
          </p:pic>
          <p:pic>
            <p:nvPicPr>
              <p:cNvPr id="74" name="Graphic 73">
                <a:extLst>
                  <a:ext uri="{FF2B5EF4-FFF2-40B4-BE49-F238E27FC236}">
                    <a16:creationId xmlns:a16="http://schemas.microsoft.com/office/drawing/2014/main" id="{CFB53F40-17C3-E443-AD53-9B823AA81AB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836499" y="341313"/>
                <a:ext cx="842100" cy="1005840"/>
              </a:xfrm>
              <a:prstGeom prst="rect">
                <a:avLst/>
              </a:prstGeom>
            </p:spPr>
          </p:pic>
          <p:pic>
            <p:nvPicPr>
              <p:cNvPr id="75" name="Graphic 74">
                <a:extLst>
                  <a:ext uri="{FF2B5EF4-FFF2-40B4-BE49-F238E27FC236}">
                    <a16:creationId xmlns:a16="http://schemas.microsoft.com/office/drawing/2014/main" id="{6D599140-9124-DF46-9306-FD3E8DC8902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306326" y="341313"/>
                <a:ext cx="842100" cy="1005840"/>
              </a:xfrm>
              <a:prstGeom prst="rect">
                <a:avLst/>
              </a:prstGeom>
            </p:spPr>
          </p:pic>
          <p:pic>
            <p:nvPicPr>
              <p:cNvPr id="76" name="Graphic 75">
                <a:extLst>
                  <a:ext uri="{FF2B5EF4-FFF2-40B4-BE49-F238E27FC236}">
                    <a16:creationId xmlns:a16="http://schemas.microsoft.com/office/drawing/2014/main" id="{B1B791F3-DDD6-F046-9DF1-9702B76EDCC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776153" y="341313"/>
                <a:ext cx="842100" cy="1005840"/>
              </a:xfrm>
              <a:prstGeom prst="rect">
                <a:avLst/>
              </a:prstGeom>
            </p:spPr>
          </p:pic>
          <p:pic>
            <p:nvPicPr>
              <p:cNvPr id="77" name="Graphic 76">
                <a:extLst>
                  <a:ext uri="{FF2B5EF4-FFF2-40B4-BE49-F238E27FC236}">
                    <a16:creationId xmlns:a16="http://schemas.microsoft.com/office/drawing/2014/main" id="{BE78ABF2-DB46-E94E-97B5-1BC732D960BB}"/>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2245977" y="341313"/>
                <a:ext cx="842100" cy="1005840"/>
              </a:xfrm>
              <a:prstGeom prst="rect">
                <a:avLst/>
              </a:prstGeom>
            </p:spPr>
          </p:pic>
        </p:grpSp>
        <p:grpSp>
          <p:nvGrpSpPr>
            <p:cNvPr id="78" name="Group 77">
              <a:extLst>
                <a:ext uri="{FF2B5EF4-FFF2-40B4-BE49-F238E27FC236}">
                  <a16:creationId xmlns:a16="http://schemas.microsoft.com/office/drawing/2014/main" id="{0BE33EEE-6B50-CB4A-B1EB-3A47359916B6}"/>
                </a:ext>
              </a:extLst>
            </p:cNvPr>
            <p:cNvGrpSpPr/>
            <p:nvPr userDrawn="1"/>
          </p:nvGrpSpPr>
          <p:grpSpPr>
            <a:xfrm>
              <a:off x="-288812" y="6529463"/>
              <a:ext cx="12600713" cy="1005840"/>
              <a:chOff x="487364" y="341313"/>
              <a:chExt cx="12600713" cy="1005840"/>
            </a:xfrm>
            <a:grpFill/>
          </p:grpSpPr>
          <p:pic>
            <p:nvPicPr>
              <p:cNvPr id="79" name="Graphic 78">
                <a:extLst>
                  <a:ext uri="{FF2B5EF4-FFF2-40B4-BE49-F238E27FC236}">
                    <a16:creationId xmlns:a16="http://schemas.microsoft.com/office/drawing/2014/main" id="{1E1E54E0-EA0E-EA46-90FD-849D0EA6DEF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7364" y="341313"/>
                <a:ext cx="842100" cy="1005840"/>
              </a:xfrm>
              <a:prstGeom prst="rect">
                <a:avLst/>
              </a:prstGeom>
            </p:spPr>
          </p:pic>
          <p:pic>
            <p:nvPicPr>
              <p:cNvPr id="80" name="Graphic 79">
                <a:extLst>
                  <a:ext uri="{FF2B5EF4-FFF2-40B4-BE49-F238E27FC236}">
                    <a16:creationId xmlns:a16="http://schemas.microsoft.com/office/drawing/2014/main" id="{ED6184A3-887C-094D-9440-60840D4F64D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57191" y="341313"/>
                <a:ext cx="842100" cy="1005840"/>
              </a:xfrm>
              <a:prstGeom prst="rect">
                <a:avLst/>
              </a:prstGeom>
            </p:spPr>
          </p:pic>
          <p:pic>
            <p:nvPicPr>
              <p:cNvPr id="81" name="Graphic 80">
                <a:extLst>
                  <a:ext uri="{FF2B5EF4-FFF2-40B4-BE49-F238E27FC236}">
                    <a16:creationId xmlns:a16="http://schemas.microsoft.com/office/drawing/2014/main" id="{85B7741A-7B75-F84C-AEE3-AF4241D83DE8}"/>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427018" y="341313"/>
                <a:ext cx="842100" cy="1005840"/>
              </a:xfrm>
              <a:prstGeom prst="rect">
                <a:avLst/>
              </a:prstGeom>
            </p:spPr>
          </p:pic>
          <p:pic>
            <p:nvPicPr>
              <p:cNvPr id="82" name="Graphic 81">
                <a:extLst>
                  <a:ext uri="{FF2B5EF4-FFF2-40B4-BE49-F238E27FC236}">
                    <a16:creationId xmlns:a16="http://schemas.microsoft.com/office/drawing/2014/main" id="{74F491F4-76DC-1044-89D8-47B1ECF62EC7}"/>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896845" y="341313"/>
                <a:ext cx="842100" cy="1005840"/>
              </a:xfrm>
              <a:prstGeom prst="rect">
                <a:avLst/>
              </a:prstGeom>
            </p:spPr>
          </p:pic>
          <p:pic>
            <p:nvPicPr>
              <p:cNvPr id="83" name="Graphic 82">
                <a:extLst>
                  <a:ext uri="{FF2B5EF4-FFF2-40B4-BE49-F238E27FC236}">
                    <a16:creationId xmlns:a16="http://schemas.microsoft.com/office/drawing/2014/main" id="{6677F2E4-5507-9E4B-969E-E57BF5813CF7}"/>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366672" y="341313"/>
                <a:ext cx="842100" cy="1005840"/>
              </a:xfrm>
              <a:prstGeom prst="rect">
                <a:avLst/>
              </a:prstGeom>
            </p:spPr>
          </p:pic>
          <p:pic>
            <p:nvPicPr>
              <p:cNvPr id="84" name="Graphic 83">
                <a:extLst>
                  <a:ext uri="{FF2B5EF4-FFF2-40B4-BE49-F238E27FC236}">
                    <a16:creationId xmlns:a16="http://schemas.microsoft.com/office/drawing/2014/main" id="{97FBF5AF-1C93-F849-9157-A1CEC835F9B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836499" y="341313"/>
                <a:ext cx="842100" cy="1005840"/>
              </a:xfrm>
              <a:prstGeom prst="rect">
                <a:avLst/>
              </a:prstGeom>
            </p:spPr>
          </p:pic>
          <p:pic>
            <p:nvPicPr>
              <p:cNvPr id="85" name="Graphic 84">
                <a:extLst>
                  <a:ext uri="{FF2B5EF4-FFF2-40B4-BE49-F238E27FC236}">
                    <a16:creationId xmlns:a16="http://schemas.microsoft.com/office/drawing/2014/main" id="{C77F5D2B-983B-9A4A-9566-1FB5CA71D639}"/>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306326" y="341313"/>
                <a:ext cx="842100" cy="1005840"/>
              </a:xfrm>
              <a:prstGeom prst="rect">
                <a:avLst/>
              </a:prstGeom>
            </p:spPr>
          </p:pic>
          <p:pic>
            <p:nvPicPr>
              <p:cNvPr id="86" name="Graphic 85">
                <a:extLst>
                  <a:ext uri="{FF2B5EF4-FFF2-40B4-BE49-F238E27FC236}">
                    <a16:creationId xmlns:a16="http://schemas.microsoft.com/office/drawing/2014/main" id="{7DB6EB05-703E-3E42-9693-2C746EED8D5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776153" y="341313"/>
                <a:ext cx="842100" cy="1005840"/>
              </a:xfrm>
              <a:prstGeom prst="rect">
                <a:avLst/>
              </a:prstGeom>
            </p:spPr>
          </p:pic>
          <p:pic>
            <p:nvPicPr>
              <p:cNvPr id="87" name="Graphic 86">
                <a:extLst>
                  <a:ext uri="{FF2B5EF4-FFF2-40B4-BE49-F238E27FC236}">
                    <a16:creationId xmlns:a16="http://schemas.microsoft.com/office/drawing/2014/main" id="{8014DE12-834E-8F4D-8F10-EE7E2E08C6D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2245977" y="341313"/>
                <a:ext cx="842100" cy="1005840"/>
              </a:xfrm>
              <a:prstGeom prst="rect">
                <a:avLst/>
              </a:prstGeom>
            </p:spPr>
          </p:pic>
        </p:grpSp>
      </p:grpSp>
      <p:sp>
        <p:nvSpPr>
          <p:cNvPr id="89" name="Rectangle 88">
            <a:extLst>
              <a:ext uri="{FF2B5EF4-FFF2-40B4-BE49-F238E27FC236}">
                <a16:creationId xmlns:a16="http://schemas.microsoft.com/office/drawing/2014/main" id="{2425F4AD-EFF4-3748-9163-1425AC2CABC7}"/>
              </a:ext>
            </a:extLst>
          </p:cNvPr>
          <p:cNvSpPr/>
          <p:nvPr userDrawn="1"/>
        </p:nvSpPr>
        <p:spPr>
          <a:xfrm>
            <a:off x="1" y="1094124"/>
            <a:ext cx="12190956" cy="57709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endParaRPr>
          </a:p>
        </p:txBody>
      </p:sp>
      <p:sp>
        <p:nvSpPr>
          <p:cNvPr id="92" name="Title 1">
            <a:extLst>
              <a:ext uri="{FF2B5EF4-FFF2-40B4-BE49-F238E27FC236}">
                <a16:creationId xmlns:a16="http://schemas.microsoft.com/office/drawing/2014/main" id="{F6C93F05-1851-0449-88B7-74C446A029A9}"/>
              </a:ext>
            </a:extLst>
          </p:cNvPr>
          <p:cNvSpPr>
            <a:spLocks noGrp="1"/>
          </p:cNvSpPr>
          <p:nvPr>
            <p:ph type="ctrTitle"/>
          </p:nvPr>
        </p:nvSpPr>
        <p:spPr>
          <a:xfrm>
            <a:off x="1058863" y="2518394"/>
            <a:ext cx="8685212" cy="2239937"/>
          </a:xfrm>
        </p:spPr>
        <p:txBody>
          <a:bodyPr anchor="b">
            <a:normAutofit/>
          </a:bodyPr>
          <a:lstStyle>
            <a:lvl1pPr algn="l">
              <a:defRPr sz="5400">
                <a:solidFill>
                  <a:schemeClr val="tx1">
                    <a:lumMod val="85000"/>
                    <a:lumOff val="15000"/>
                  </a:schemeClr>
                </a:solidFill>
              </a:defRPr>
            </a:lvl1pPr>
          </a:lstStyle>
          <a:p>
            <a:r>
              <a:rPr lang="en-US" dirty="0"/>
              <a:t>Click to edit Master title style</a:t>
            </a:r>
          </a:p>
        </p:txBody>
      </p:sp>
      <p:sp>
        <p:nvSpPr>
          <p:cNvPr id="93" name="Subtitle 2">
            <a:extLst>
              <a:ext uri="{FF2B5EF4-FFF2-40B4-BE49-F238E27FC236}">
                <a16:creationId xmlns:a16="http://schemas.microsoft.com/office/drawing/2014/main" id="{3F0542CB-839C-F54E-B070-E09BDFB51C67}"/>
              </a:ext>
            </a:extLst>
          </p:cNvPr>
          <p:cNvSpPr>
            <a:spLocks noGrp="1"/>
          </p:cNvSpPr>
          <p:nvPr>
            <p:ph type="subTitle" idx="1"/>
          </p:nvPr>
        </p:nvSpPr>
        <p:spPr>
          <a:xfrm>
            <a:off x="1058863" y="5004757"/>
            <a:ext cx="8685212" cy="396262"/>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4" name="Text Placeholder 7">
            <a:extLst>
              <a:ext uri="{FF2B5EF4-FFF2-40B4-BE49-F238E27FC236}">
                <a16:creationId xmlns:a16="http://schemas.microsoft.com/office/drawing/2014/main" id="{B59B40AB-BC87-244F-BB7D-BA0D7E2876EE}"/>
              </a:ext>
            </a:extLst>
          </p:cNvPr>
          <p:cNvSpPr>
            <a:spLocks noGrp="1"/>
          </p:cNvSpPr>
          <p:nvPr>
            <p:ph type="body" sz="quarter" idx="11"/>
          </p:nvPr>
        </p:nvSpPr>
        <p:spPr>
          <a:xfrm>
            <a:off x="1058862" y="5486379"/>
            <a:ext cx="8684957" cy="785813"/>
          </a:xfrm>
        </p:spPr>
        <p:txBody>
          <a:bodyPr>
            <a:noAutofit/>
          </a:bodyPr>
          <a:lstStyle>
            <a:lvl1pPr marL="0" indent="0">
              <a:spcAft>
                <a:spcPts val="0"/>
              </a:spcAft>
              <a:buFont typeface="Arial" panose="020B0604020202020204" pitchFamily="34" charset="0"/>
              <a:buNone/>
              <a:defRPr sz="1600">
                <a:solidFill>
                  <a:schemeClr val="accent2"/>
                </a:solidFill>
              </a:defRPr>
            </a:lvl1pPr>
            <a:lvl2pPr marL="548640" indent="0">
              <a:spcAft>
                <a:spcPts val="0"/>
              </a:spcAft>
              <a:buNone/>
              <a:defRPr sz="1600"/>
            </a:lvl2pPr>
            <a:lvl3pPr marL="1005840" indent="0">
              <a:spcAft>
                <a:spcPts val="0"/>
              </a:spcAft>
              <a:buNone/>
              <a:defRPr sz="1600"/>
            </a:lvl3pPr>
            <a:lvl4pPr marL="1371600" indent="0">
              <a:spcAft>
                <a:spcPts val="0"/>
              </a:spcAft>
              <a:buNone/>
              <a:defRPr sz="1600"/>
            </a:lvl4pPr>
            <a:lvl5pPr marL="1737360" indent="0">
              <a:spcAft>
                <a:spcPts val="0"/>
              </a:spcAft>
              <a:buNone/>
              <a:defRPr sz="1600"/>
            </a:lvl5pPr>
          </a:lstStyle>
          <a:p>
            <a:pPr lvl="0"/>
            <a:r>
              <a:rPr lang="en-US" dirty="0"/>
              <a:t>Click to edit Master text styles</a:t>
            </a:r>
          </a:p>
        </p:txBody>
      </p:sp>
      <p:pic>
        <p:nvPicPr>
          <p:cNvPr id="95" name="Graphic 94">
            <a:extLst>
              <a:ext uri="{FF2B5EF4-FFF2-40B4-BE49-F238E27FC236}">
                <a16:creationId xmlns:a16="http://schemas.microsoft.com/office/drawing/2014/main" id="{2F38AA46-EC4A-AB40-87D6-2217879A90D4}"/>
              </a:ext>
            </a:extLst>
          </p:cNvPr>
          <p:cNvPicPr>
            <a:picLocks noChangeAspect="1"/>
          </p:cNvPicPr>
          <p:nvPr userDrawn="1"/>
        </p:nvPicPr>
        <p:blipFill>
          <a:blip r:embed="rId3"/>
          <a:srcRect/>
          <a:stretch/>
        </p:blipFill>
        <p:spPr>
          <a:xfrm>
            <a:off x="1058863" y="1627694"/>
            <a:ext cx="2240280" cy="640080"/>
          </a:xfrm>
          <a:prstGeom prst="rect">
            <a:avLst/>
          </a:prstGeom>
        </p:spPr>
      </p:pic>
    </p:spTree>
    <p:extLst>
      <p:ext uri="{BB962C8B-B14F-4D97-AF65-F5344CB8AC3E}">
        <p14:creationId xmlns:p14="http://schemas.microsoft.com/office/powerpoint/2010/main" val="1170397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Image A">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A2DAD98E-EE9A-CE4A-A690-BED7715D6E10}"/>
              </a:ext>
            </a:extLst>
          </p:cNvPr>
          <p:cNvSpPr>
            <a:spLocks noGrp="1"/>
          </p:cNvSpPr>
          <p:nvPr>
            <p:ph sz="half" idx="1"/>
          </p:nvPr>
        </p:nvSpPr>
        <p:spPr>
          <a:xfrm>
            <a:off x="5286375" y="1596589"/>
            <a:ext cx="6424613" cy="4385111"/>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4AE76681-84C2-444F-818C-D13B65DE717B}"/>
              </a:ext>
            </a:extLst>
          </p:cNvPr>
          <p:cNvSpPr>
            <a:spLocks noGrp="1"/>
          </p:cNvSpPr>
          <p:nvPr>
            <p:ph type="ftr" sz="quarter" idx="13"/>
          </p:nvPr>
        </p:nvSpPr>
        <p:spPr/>
        <p:txBody>
          <a:bodyPr/>
          <a:lstStyle/>
          <a:p>
            <a:r>
              <a:rPr lang="en-US" dirty="0"/>
              <a:t>© KPA 2020. ALL RIGHTS RESERVED. </a:t>
            </a:r>
          </a:p>
        </p:txBody>
      </p:sp>
      <p:sp>
        <p:nvSpPr>
          <p:cNvPr id="11" name="Slide Number Placeholder 10">
            <a:extLst>
              <a:ext uri="{FF2B5EF4-FFF2-40B4-BE49-F238E27FC236}">
                <a16:creationId xmlns:a16="http://schemas.microsoft.com/office/drawing/2014/main" id="{E0F86BCD-8AD8-9C43-994A-644B0F5C742C}"/>
              </a:ext>
            </a:extLst>
          </p:cNvPr>
          <p:cNvSpPr>
            <a:spLocks noGrp="1"/>
          </p:cNvSpPr>
          <p:nvPr>
            <p:ph type="sldNum" sz="quarter" idx="14"/>
          </p:nvPr>
        </p:nvSpPr>
        <p:spPr/>
        <p:txBody>
          <a:bodyPr/>
          <a:lstStyle/>
          <a:p>
            <a:r>
              <a:rPr lang="en-US"/>
              <a:t>PG </a:t>
            </a:r>
            <a:fld id="{82E5F845-5360-AC48-894D-E3ACF0C39174}" type="slidenum">
              <a:rPr lang="en-US" smtClean="0"/>
              <a:pPr/>
              <a:t>‹#›</a:t>
            </a:fld>
            <a:endParaRPr lang="en-US" dirty="0"/>
          </a:p>
        </p:txBody>
      </p:sp>
      <p:sp>
        <p:nvSpPr>
          <p:cNvPr id="12" name="Picture Placeholder 11">
            <a:extLst>
              <a:ext uri="{FF2B5EF4-FFF2-40B4-BE49-F238E27FC236}">
                <a16:creationId xmlns:a16="http://schemas.microsoft.com/office/drawing/2014/main" id="{8369AF5B-B433-7A42-B9DA-2684664DE296}"/>
              </a:ext>
            </a:extLst>
          </p:cNvPr>
          <p:cNvSpPr>
            <a:spLocks noGrp="1"/>
          </p:cNvSpPr>
          <p:nvPr>
            <p:ph type="pic" sz="quarter" idx="15"/>
          </p:nvPr>
        </p:nvSpPr>
        <p:spPr>
          <a:xfrm>
            <a:off x="1" y="0"/>
            <a:ext cx="4324921" cy="6400799"/>
          </a:xfrm>
          <a:custGeom>
            <a:avLst/>
            <a:gdLst>
              <a:gd name="connsiteX0" fmla="*/ 0 w 4324921"/>
              <a:gd name="connsiteY0" fmla="*/ 0 h 6400799"/>
              <a:gd name="connsiteX1" fmla="*/ 3088882 w 4324921"/>
              <a:gd name="connsiteY1" fmla="*/ 0 h 6400799"/>
              <a:gd name="connsiteX2" fmla="*/ 4324921 w 4324921"/>
              <a:gd name="connsiteY2" fmla="*/ 6400799 h 6400799"/>
              <a:gd name="connsiteX3" fmla="*/ 0 w 4324921"/>
              <a:gd name="connsiteY3" fmla="*/ 6400799 h 6400799"/>
            </a:gdLst>
            <a:ahLst/>
            <a:cxnLst>
              <a:cxn ang="0">
                <a:pos x="connsiteX0" y="connsiteY0"/>
              </a:cxn>
              <a:cxn ang="0">
                <a:pos x="connsiteX1" y="connsiteY1"/>
              </a:cxn>
              <a:cxn ang="0">
                <a:pos x="connsiteX2" y="connsiteY2"/>
              </a:cxn>
              <a:cxn ang="0">
                <a:pos x="connsiteX3" y="connsiteY3"/>
              </a:cxn>
            </a:cxnLst>
            <a:rect l="l" t="t" r="r" b="b"/>
            <a:pathLst>
              <a:path w="4324921" h="6400799">
                <a:moveTo>
                  <a:pt x="0" y="0"/>
                </a:moveTo>
                <a:lnTo>
                  <a:pt x="3088882" y="0"/>
                </a:lnTo>
                <a:lnTo>
                  <a:pt x="4324921" y="6400799"/>
                </a:lnTo>
                <a:lnTo>
                  <a:pt x="0" y="6400799"/>
                </a:lnTo>
                <a:close/>
              </a:path>
            </a:pathLst>
          </a:custGeom>
          <a:solidFill>
            <a:schemeClr val="bg1">
              <a:lumMod val="75000"/>
              <a:alpha val="59000"/>
            </a:schemeClr>
          </a:solidFill>
        </p:spPr>
        <p:txBody>
          <a:bodyPr wrap="square">
            <a:noAutofit/>
          </a:bodyPr>
          <a:lstStyle/>
          <a:p>
            <a:endParaRPr lang="en-US"/>
          </a:p>
        </p:txBody>
      </p:sp>
      <p:sp>
        <p:nvSpPr>
          <p:cNvPr id="23" name="Title 22">
            <a:extLst>
              <a:ext uri="{FF2B5EF4-FFF2-40B4-BE49-F238E27FC236}">
                <a16:creationId xmlns:a16="http://schemas.microsoft.com/office/drawing/2014/main" id="{056C6024-1A2C-684D-A8DE-3E564C80B49D}"/>
              </a:ext>
            </a:extLst>
          </p:cNvPr>
          <p:cNvSpPr>
            <a:spLocks noGrp="1"/>
          </p:cNvSpPr>
          <p:nvPr>
            <p:ph type="title"/>
          </p:nvPr>
        </p:nvSpPr>
        <p:spPr>
          <a:xfrm>
            <a:off x="5286375" y="346208"/>
            <a:ext cx="6424613" cy="1148364"/>
          </a:xfrm>
        </p:spPr>
        <p:txBody>
          <a:bodyPr/>
          <a:lstStyle/>
          <a:p>
            <a:r>
              <a:rPr lang="en-US" dirty="0"/>
              <a:t>Click to edit Master title style</a:t>
            </a:r>
          </a:p>
        </p:txBody>
      </p:sp>
      <p:sp>
        <p:nvSpPr>
          <p:cNvPr id="33" name="Freeform 32">
            <a:extLst>
              <a:ext uri="{FF2B5EF4-FFF2-40B4-BE49-F238E27FC236}">
                <a16:creationId xmlns:a16="http://schemas.microsoft.com/office/drawing/2014/main" id="{CCADF171-0AC3-4F43-851D-EDA50D67A501}"/>
              </a:ext>
            </a:extLst>
          </p:cNvPr>
          <p:cNvSpPr/>
          <p:nvPr userDrawn="1"/>
        </p:nvSpPr>
        <p:spPr>
          <a:xfrm rot="4744871">
            <a:off x="3098490" y="-17059"/>
            <a:ext cx="2379589" cy="1996505"/>
          </a:xfrm>
          <a:custGeom>
            <a:avLst/>
            <a:gdLst>
              <a:gd name="connsiteX0" fmla="*/ 0 w 2379589"/>
              <a:gd name="connsiteY0" fmla="*/ 1985812 h 1996505"/>
              <a:gd name="connsiteX1" fmla="*/ 383084 w 2379589"/>
              <a:gd name="connsiteY1" fmla="*/ 0 h 1996505"/>
              <a:gd name="connsiteX2" fmla="*/ 2379589 w 2379589"/>
              <a:gd name="connsiteY2" fmla="*/ 1996505 h 1996505"/>
              <a:gd name="connsiteX3" fmla="*/ 0 w 2379589"/>
              <a:gd name="connsiteY3" fmla="*/ 1996505 h 1996505"/>
            </a:gdLst>
            <a:ahLst/>
            <a:cxnLst>
              <a:cxn ang="0">
                <a:pos x="connsiteX0" y="connsiteY0"/>
              </a:cxn>
              <a:cxn ang="0">
                <a:pos x="connsiteX1" y="connsiteY1"/>
              </a:cxn>
              <a:cxn ang="0">
                <a:pos x="connsiteX2" y="connsiteY2"/>
              </a:cxn>
              <a:cxn ang="0">
                <a:pos x="connsiteX3" y="connsiteY3"/>
              </a:cxn>
            </a:cxnLst>
            <a:rect l="l" t="t" r="r" b="b"/>
            <a:pathLst>
              <a:path w="2379589" h="1996505">
                <a:moveTo>
                  <a:pt x="0" y="1985812"/>
                </a:moveTo>
                <a:lnTo>
                  <a:pt x="383084" y="0"/>
                </a:lnTo>
                <a:lnTo>
                  <a:pt x="2379589" y="1996505"/>
                </a:lnTo>
                <a:lnTo>
                  <a:pt x="0" y="1996505"/>
                </a:lnTo>
                <a:close/>
              </a:path>
            </a:pathLst>
          </a:custGeom>
          <a:gradFill>
            <a:gsLst>
              <a:gs pos="100000">
                <a:srgbClr val="40D389">
                  <a:alpha val="90000"/>
                </a:srgbClr>
              </a:gs>
              <a:gs pos="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Text Placeholder 7">
            <a:extLst>
              <a:ext uri="{FF2B5EF4-FFF2-40B4-BE49-F238E27FC236}">
                <a16:creationId xmlns:a16="http://schemas.microsoft.com/office/drawing/2014/main" id="{7F38456D-291A-A642-B0D8-479A020862BA}"/>
              </a:ext>
            </a:extLst>
          </p:cNvPr>
          <p:cNvSpPr>
            <a:spLocks noGrp="1"/>
          </p:cNvSpPr>
          <p:nvPr>
            <p:ph type="body" sz="quarter" idx="16" hasCustomPrompt="1"/>
          </p:nvPr>
        </p:nvSpPr>
        <p:spPr>
          <a:xfrm>
            <a:off x="5282696" y="952073"/>
            <a:ext cx="6424613" cy="407988"/>
          </a:xfrm>
        </p:spPr>
        <p:txBody>
          <a:bodyPr>
            <a:normAutofit/>
          </a:bodyPr>
          <a:lstStyle>
            <a:lvl1pPr marL="0" indent="0">
              <a:spcBef>
                <a:spcPts val="0"/>
              </a:spcBef>
              <a:buNone/>
              <a:defRPr sz="2000" b="1" i="1" cap="none" spc="0" baseline="0">
                <a:solidFill>
                  <a:schemeClr val="accent1"/>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Tree>
    <p:extLst>
      <p:ext uri="{BB962C8B-B14F-4D97-AF65-F5344CB8AC3E}">
        <p14:creationId xmlns:p14="http://schemas.microsoft.com/office/powerpoint/2010/main" val="592581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Four Boxes/Image">
    <p:spTree>
      <p:nvGrpSpPr>
        <p:cNvPr id="1" name=""/>
        <p:cNvGrpSpPr/>
        <p:nvPr/>
      </p:nvGrpSpPr>
      <p:grpSpPr>
        <a:xfrm>
          <a:off x="0" y="0"/>
          <a:ext cx="0" cy="0"/>
          <a:chOff x="0" y="0"/>
          <a:chExt cx="0" cy="0"/>
        </a:xfrm>
      </p:grpSpPr>
      <p:sp>
        <p:nvSpPr>
          <p:cNvPr id="94" name="Picture Placeholder 4">
            <a:extLst>
              <a:ext uri="{FF2B5EF4-FFF2-40B4-BE49-F238E27FC236}">
                <a16:creationId xmlns:a16="http://schemas.microsoft.com/office/drawing/2014/main" id="{B247A025-C39A-C34A-BA0C-A7CF44132356}"/>
              </a:ext>
            </a:extLst>
          </p:cNvPr>
          <p:cNvSpPr>
            <a:spLocks noGrp="1"/>
          </p:cNvSpPr>
          <p:nvPr>
            <p:ph type="pic" sz="quarter" idx="25"/>
          </p:nvPr>
        </p:nvSpPr>
        <p:spPr>
          <a:xfrm>
            <a:off x="0" y="0"/>
            <a:ext cx="12192000" cy="6400800"/>
          </a:xfrm>
          <a:solidFill>
            <a:schemeClr val="bg1">
              <a:lumMod val="75000"/>
            </a:schemeClr>
          </a:solidFill>
        </p:spPr>
        <p:txBody>
          <a:bodyPr/>
          <a:lstStyle/>
          <a:p>
            <a:endParaRPr lang="en-US"/>
          </a:p>
        </p:txBody>
      </p:sp>
      <p:sp>
        <p:nvSpPr>
          <p:cNvPr id="2" name="Title 1">
            <a:extLst>
              <a:ext uri="{FF2B5EF4-FFF2-40B4-BE49-F238E27FC236}">
                <a16:creationId xmlns:a16="http://schemas.microsoft.com/office/drawing/2014/main" id="{141858F2-A16B-6247-89D0-ED6AB8256004}"/>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708385E2-ECF5-9C4C-A014-3346652219D0}"/>
              </a:ext>
            </a:extLst>
          </p:cNvPr>
          <p:cNvSpPr>
            <a:spLocks noGrp="1"/>
          </p:cNvSpPr>
          <p:nvPr>
            <p:ph type="sldNum" sz="quarter" idx="10"/>
          </p:nvPr>
        </p:nvSpPr>
        <p:spPr/>
        <p:txBody>
          <a:bodyPr/>
          <a:lstStyle/>
          <a:p>
            <a:r>
              <a:rPr lang="en-US"/>
              <a:t>PG </a:t>
            </a:r>
            <a:fld id="{82E5F845-5360-AC48-894D-E3ACF0C39174}" type="slidenum">
              <a:rPr lang="en-US" smtClean="0"/>
              <a:pPr/>
              <a:t>‹#›</a:t>
            </a:fld>
            <a:endParaRPr lang="en-US" dirty="0"/>
          </a:p>
        </p:txBody>
      </p:sp>
      <p:sp>
        <p:nvSpPr>
          <p:cNvPr id="3" name="Footer Placeholder 2">
            <a:extLst>
              <a:ext uri="{FF2B5EF4-FFF2-40B4-BE49-F238E27FC236}">
                <a16:creationId xmlns:a16="http://schemas.microsoft.com/office/drawing/2014/main" id="{1A22F8EE-2303-9445-B8F0-76D9A40940DF}"/>
              </a:ext>
            </a:extLst>
          </p:cNvPr>
          <p:cNvSpPr>
            <a:spLocks noGrp="1"/>
          </p:cNvSpPr>
          <p:nvPr>
            <p:ph type="ftr" sz="quarter" idx="20"/>
          </p:nvPr>
        </p:nvSpPr>
        <p:spPr/>
        <p:txBody>
          <a:bodyPr/>
          <a:lstStyle/>
          <a:p>
            <a:r>
              <a:rPr lang="en-US" dirty="0"/>
              <a:t>© KPA 2020. ALL RIGHTS RESERVED. </a:t>
            </a:r>
          </a:p>
        </p:txBody>
      </p:sp>
      <p:sp>
        <p:nvSpPr>
          <p:cNvPr id="93" name="Text Placeholder 7">
            <a:extLst>
              <a:ext uri="{FF2B5EF4-FFF2-40B4-BE49-F238E27FC236}">
                <a16:creationId xmlns:a16="http://schemas.microsoft.com/office/drawing/2014/main" id="{EA5D4C78-0846-0447-A2DF-31873C7D201E}"/>
              </a:ext>
            </a:extLst>
          </p:cNvPr>
          <p:cNvSpPr>
            <a:spLocks noGrp="1"/>
          </p:cNvSpPr>
          <p:nvPr>
            <p:ph type="body" sz="quarter" idx="15" hasCustomPrompt="1"/>
          </p:nvPr>
        </p:nvSpPr>
        <p:spPr>
          <a:xfrm>
            <a:off x="469396" y="952073"/>
            <a:ext cx="11237913" cy="407988"/>
          </a:xfrm>
        </p:spPr>
        <p:txBody>
          <a:bodyPr>
            <a:normAutofit/>
          </a:bodyPr>
          <a:lstStyle>
            <a:lvl1pPr marL="0" indent="0">
              <a:spcBef>
                <a:spcPts val="0"/>
              </a:spcBef>
              <a:buNone/>
              <a:defRPr sz="2000" b="1" i="1" cap="none" spc="0" baseline="0">
                <a:solidFill>
                  <a:schemeClr val="bg1"/>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1" name="Content Placeholder 3">
            <a:extLst>
              <a:ext uri="{FF2B5EF4-FFF2-40B4-BE49-F238E27FC236}">
                <a16:creationId xmlns:a16="http://schemas.microsoft.com/office/drawing/2014/main" id="{4141F8F8-3687-DD44-B10B-5C42D8745119}"/>
              </a:ext>
            </a:extLst>
          </p:cNvPr>
          <p:cNvSpPr>
            <a:spLocks noGrp="1"/>
          </p:cNvSpPr>
          <p:nvPr>
            <p:ph sz="quarter" idx="21"/>
          </p:nvPr>
        </p:nvSpPr>
        <p:spPr>
          <a:xfrm>
            <a:off x="473075" y="2138362"/>
            <a:ext cx="2455749" cy="3332539"/>
          </a:xfrm>
          <a:prstGeom prst="round2DiagRect">
            <a:avLst>
              <a:gd name="adj1" fmla="val 9258"/>
              <a:gd name="adj2" fmla="val 0"/>
            </a:avLst>
          </a:prstGeom>
          <a:solidFill>
            <a:schemeClr val="tx2">
              <a:alpha val="80000"/>
            </a:schemeClr>
          </a:solidFill>
        </p:spPr>
        <p:txBody>
          <a:bodyPr lIns="182880" tIns="182880" rIns="91440" bIns="91440"/>
          <a:lstStyle>
            <a:lvl1pPr marL="0" indent="0">
              <a:spcBef>
                <a:spcPts val="0"/>
              </a:spcBef>
              <a:spcAft>
                <a:spcPts val="1800"/>
              </a:spcAft>
              <a:buFont typeface="Arial" panose="020B0604020202020204" pitchFamily="34" charset="0"/>
              <a:buNone/>
              <a:defRPr sz="2200" b="1">
                <a:solidFill>
                  <a:schemeClr val="bg1"/>
                </a:solidFill>
              </a:defRPr>
            </a:lvl1pPr>
            <a:lvl2pPr marL="0" indent="0">
              <a:buNone/>
              <a:defRPr sz="1600">
                <a:solidFill>
                  <a:schemeClr val="bg1"/>
                </a:solidFill>
              </a:defRPr>
            </a:lvl2pPr>
            <a:lvl3pPr marL="182880" indent="-182880">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12" name="Content Placeholder 3">
            <a:extLst>
              <a:ext uri="{FF2B5EF4-FFF2-40B4-BE49-F238E27FC236}">
                <a16:creationId xmlns:a16="http://schemas.microsoft.com/office/drawing/2014/main" id="{B52FBAFD-A5E9-F440-8BEB-3652EF15F79A}"/>
              </a:ext>
            </a:extLst>
          </p:cNvPr>
          <p:cNvSpPr>
            <a:spLocks noGrp="1"/>
          </p:cNvSpPr>
          <p:nvPr>
            <p:ph sz="quarter" idx="26"/>
          </p:nvPr>
        </p:nvSpPr>
        <p:spPr>
          <a:xfrm>
            <a:off x="3187047" y="2138362"/>
            <a:ext cx="2455749" cy="3332539"/>
          </a:xfrm>
          <a:prstGeom prst="round2DiagRect">
            <a:avLst>
              <a:gd name="adj1" fmla="val 9258"/>
              <a:gd name="adj2" fmla="val 0"/>
            </a:avLst>
          </a:prstGeom>
          <a:solidFill>
            <a:schemeClr val="tx2">
              <a:alpha val="80000"/>
            </a:schemeClr>
          </a:solidFill>
        </p:spPr>
        <p:txBody>
          <a:bodyPr lIns="182880" tIns="182880" rIns="91440" bIns="91440"/>
          <a:lstStyle>
            <a:lvl1pPr marL="0" indent="0">
              <a:spcBef>
                <a:spcPts val="0"/>
              </a:spcBef>
              <a:spcAft>
                <a:spcPts val="1800"/>
              </a:spcAft>
              <a:buFont typeface="Arial" panose="020B0604020202020204" pitchFamily="34" charset="0"/>
              <a:buNone/>
              <a:defRPr sz="2200" b="1">
                <a:solidFill>
                  <a:schemeClr val="bg1"/>
                </a:solidFill>
              </a:defRPr>
            </a:lvl1pPr>
            <a:lvl2pPr marL="0" indent="0">
              <a:buNone/>
              <a:defRPr sz="1600">
                <a:solidFill>
                  <a:schemeClr val="bg1"/>
                </a:solidFill>
              </a:defRPr>
            </a:lvl2pPr>
            <a:lvl3pPr marL="182880" indent="-182880">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13" name="Content Placeholder 3">
            <a:extLst>
              <a:ext uri="{FF2B5EF4-FFF2-40B4-BE49-F238E27FC236}">
                <a16:creationId xmlns:a16="http://schemas.microsoft.com/office/drawing/2014/main" id="{5512BF85-040D-0146-9C21-D8D376C106FB}"/>
              </a:ext>
            </a:extLst>
          </p:cNvPr>
          <p:cNvSpPr>
            <a:spLocks noGrp="1"/>
          </p:cNvSpPr>
          <p:nvPr>
            <p:ph sz="quarter" idx="27"/>
          </p:nvPr>
        </p:nvSpPr>
        <p:spPr>
          <a:xfrm>
            <a:off x="5901019" y="2138362"/>
            <a:ext cx="2455749" cy="3332539"/>
          </a:xfrm>
          <a:prstGeom prst="round2DiagRect">
            <a:avLst>
              <a:gd name="adj1" fmla="val 9258"/>
              <a:gd name="adj2" fmla="val 0"/>
            </a:avLst>
          </a:prstGeom>
          <a:solidFill>
            <a:schemeClr val="tx2">
              <a:alpha val="80000"/>
            </a:schemeClr>
          </a:solidFill>
        </p:spPr>
        <p:txBody>
          <a:bodyPr lIns="182880" tIns="182880" rIns="91440" bIns="91440"/>
          <a:lstStyle>
            <a:lvl1pPr marL="0" indent="0">
              <a:spcBef>
                <a:spcPts val="0"/>
              </a:spcBef>
              <a:spcAft>
                <a:spcPts val="1800"/>
              </a:spcAft>
              <a:buFont typeface="Arial" panose="020B0604020202020204" pitchFamily="34" charset="0"/>
              <a:buNone/>
              <a:defRPr sz="2200" b="1">
                <a:solidFill>
                  <a:schemeClr val="bg1"/>
                </a:solidFill>
              </a:defRPr>
            </a:lvl1pPr>
            <a:lvl2pPr marL="0" indent="0">
              <a:buNone/>
              <a:defRPr sz="1600">
                <a:solidFill>
                  <a:schemeClr val="bg1"/>
                </a:solidFill>
              </a:defRPr>
            </a:lvl2pPr>
            <a:lvl3pPr marL="182880" indent="-182880">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14" name="Content Placeholder 3">
            <a:extLst>
              <a:ext uri="{FF2B5EF4-FFF2-40B4-BE49-F238E27FC236}">
                <a16:creationId xmlns:a16="http://schemas.microsoft.com/office/drawing/2014/main" id="{A7E364C2-B4BC-C545-B1D6-482EE2D8AF85}"/>
              </a:ext>
            </a:extLst>
          </p:cNvPr>
          <p:cNvSpPr>
            <a:spLocks noGrp="1"/>
          </p:cNvSpPr>
          <p:nvPr>
            <p:ph sz="quarter" idx="28"/>
          </p:nvPr>
        </p:nvSpPr>
        <p:spPr>
          <a:xfrm>
            <a:off x="8614992" y="2138362"/>
            <a:ext cx="2455749" cy="3332539"/>
          </a:xfrm>
          <a:prstGeom prst="round2DiagRect">
            <a:avLst>
              <a:gd name="adj1" fmla="val 9258"/>
              <a:gd name="adj2" fmla="val 0"/>
            </a:avLst>
          </a:prstGeom>
          <a:solidFill>
            <a:schemeClr val="tx2">
              <a:alpha val="80000"/>
            </a:schemeClr>
          </a:solidFill>
        </p:spPr>
        <p:txBody>
          <a:bodyPr lIns="182880" tIns="182880" rIns="91440" bIns="91440"/>
          <a:lstStyle>
            <a:lvl1pPr marL="0" indent="0">
              <a:spcBef>
                <a:spcPts val="0"/>
              </a:spcBef>
              <a:spcAft>
                <a:spcPts val="1800"/>
              </a:spcAft>
              <a:buFont typeface="Arial" panose="020B0604020202020204" pitchFamily="34" charset="0"/>
              <a:buNone/>
              <a:defRPr sz="2200" b="1">
                <a:solidFill>
                  <a:schemeClr val="bg1"/>
                </a:solidFill>
              </a:defRPr>
            </a:lvl1pPr>
            <a:lvl2pPr marL="0" indent="0">
              <a:buNone/>
              <a:defRPr sz="1600">
                <a:solidFill>
                  <a:schemeClr val="bg1"/>
                </a:solidFill>
              </a:defRPr>
            </a:lvl2pPr>
            <a:lvl3pPr marL="182880" indent="-182880">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8478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ntent/Image B">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2C6F9CF-08D3-EA4C-9698-650304A86B61}"/>
              </a:ext>
            </a:extLst>
          </p:cNvPr>
          <p:cNvSpPr>
            <a:spLocks noGrp="1"/>
          </p:cNvSpPr>
          <p:nvPr>
            <p:ph type="pic" sz="quarter" idx="12"/>
          </p:nvPr>
        </p:nvSpPr>
        <p:spPr>
          <a:xfrm>
            <a:off x="4552950" y="0"/>
            <a:ext cx="7639050" cy="6400800"/>
          </a:xfrm>
          <a:custGeom>
            <a:avLst/>
            <a:gdLst>
              <a:gd name="connsiteX0" fmla="*/ 0 w 7639050"/>
              <a:gd name="connsiteY0" fmla="*/ 0 h 6388155"/>
              <a:gd name="connsiteX1" fmla="*/ 7639050 w 7639050"/>
              <a:gd name="connsiteY1" fmla="*/ 0 h 6388155"/>
              <a:gd name="connsiteX2" fmla="*/ 7639050 w 7639050"/>
              <a:gd name="connsiteY2" fmla="*/ 6388155 h 6388155"/>
              <a:gd name="connsiteX3" fmla="*/ 1188908 w 7639050"/>
              <a:gd name="connsiteY3" fmla="*/ 6388155 h 6388155"/>
            </a:gdLst>
            <a:ahLst/>
            <a:cxnLst>
              <a:cxn ang="0">
                <a:pos x="connsiteX0" y="connsiteY0"/>
              </a:cxn>
              <a:cxn ang="0">
                <a:pos x="connsiteX1" y="connsiteY1"/>
              </a:cxn>
              <a:cxn ang="0">
                <a:pos x="connsiteX2" y="connsiteY2"/>
              </a:cxn>
              <a:cxn ang="0">
                <a:pos x="connsiteX3" y="connsiteY3"/>
              </a:cxn>
            </a:cxnLst>
            <a:rect l="l" t="t" r="r" b="b"/>
            <a:pathLst>
              <a:path w="7639050" h="6388155">
                <a:moveTo>
                  <a:pt x="0" y="0"/>
                </a:moveTo>
                <a:lnTo>
                  <a:pt x="7639050" y="0"/>
                </a:lnTo>
                <a:lnTo>
                  <a:pt x="7639050" y="6388155"/>
                </a:lnTo>
                <a:lnTo>
                  <a:pt x="1188908" y="6388155"/>
                </a:lnTo>
                <a:close/>
              </a:path>
            </a:pathLst>
          </a:custGeom>
          <a:solidFill>
            <a:schemeClr val="bg1">
              <a:lumMod val="75000"/>
            </a:schemeClr>
          </a:solidFill>
        </p:spPr>
        <p:txBody>
          <a:bodyPr wrap="square">
            <a:noAutofit/>
          </a:bodyPr>
          <a:lstStyle/>
          <a:p>
            <a:endParaRPr lang="en-US" dirty="0"/>
          </a:p>
        </p:txBody>
      </p:sp>
      <p:sp>
        <p:nvSpPr>
          <p:cNvPr id="6" name="Title Placeholder 1">
            <a:extLst>
              <a:ext uri="{FF2B5EF4-FFF2-40B4-BE49-F238E27FC236}">
                <a16:creationId xmlns:a16="http://schemas.microsoft.com/office/drawing/2014/main" id="{149F022A-3621-B446-B677-3BD1E282D0C4}"/>
              </a:ext>
            </a:extLst>
          </p:cNvPr>
          <p:cNvSpPr>
            <a:spLocks noGrp="1"/>
          </p:cNvSpPr>
          <p:nvPr>
            <p:ph type="title"/>
          </p:nvPr>
        </p:nvSpPr>
        <p:spPr>
          <a:xfrm>
            <a:off x="473075" y="346208"/>
            <a:ext cx="3983311" cy="1148364"/>
          </a:xfrm>
          <a:prstGeom prst="rect">
            <a:avLst/>
          </a:prstGeom>
        </p:spPr>
        <p:txBody>
          <a:bodyPr vert="horz" lIns="0" tIns="0" rIns="0" bIns="0" rtlCol="0" anchor="t" anchorCtr="0">
            <a:normAutofit/>
          </a:bodyPr>
          <a:lstStyle>
            <a:lvl1pPr>
              <a:defRPr>
                <a:solidFill>
                  <a:schemeClr val="tx1">
                    <a:lumMod val="85000"/>
                    <a:lumOff val="15000"/>
                  </a:schemeClr>
                </a:solidFill>
              </a:defRPr>
            </a:lvl1pPr>
          </a:lstStyle>
          <a:p>
            <a:r>
              <a:rPr lang="en-US" dirty="0"/>
              <a:t>Click to edit Master title style</a:t>
            </a:r>
          </a:p>
        </p:txBody>
      </p:sp>
      <p:sp>
        <p:nvSpPr>
          <p:cNvPr id="14" name="Content Placeholder 2">
            <a:extLst>
              <a:ext uri="{FF2B5EF4-FFF2-40B4-BE49-F238E27FC236}">
                <a16:creationId xmlns:a16="http://schemas.microsoft.com/office/drawing/2014/main" id="{FBA94D2D-239F-1344-9402-006685E7E88A}"/>
              </a:ext>
            </a:extLst>
          </p:cNvPr>
          <p:cNvSpPr>
            <a:spLocks noGrp="1"/>
          </p:cNvSpPr>
          <p:nvPr>
            <p:ph sz="half" idx="11"/>
          </p:nvPr>
        </p:nvSpPr>
        <p:spPr>
          <a:xfrm>
            <a:off x="473075" y="1595439"/>
            <a:ext cx="3983311" cy="4386262"/>
          </a:xfrm>
          <a:prstGeom prst="rect">
            <a:avLst/>
          </a:prstGeom>
        </p:spPr>
        <p:txBody>
          <a:bodyPr anchor="t"/>
          <a:lstStyle>
            <a:lvl1pPr>
              <a:buClr>
                <a:schemeClr val="accent2"/>
              </a:buClr>
              <a:defRPr>
                <a:solidFill>
                  <a:schemeClr val="tx1">
                    <a:lumMod val="85000"/>
                    <a:lumOff val="15000"/>
                  </a:schemeClr>
                </a:solidFill>
              </a:defRPr>
            </a:lvl1pPr>
            <a:lvl2pPr>
              <a:buClr>
                <a:schemeClr val="tx1">
                  <a:lumMod val="85000"/>
                  <a:lumOff val="15000"/>
                </a:schemeClr>
              </a:buClr>
              <a:defRPr>
                <a:solidFill>
                  <a:schemeClr val="tx1">
                    <a:lumMod val="85000"/>
                    <a:lumOff val="15000"/>
                  </a:schemeClr>
                </a:solidFill>
              </a:defRPr>
            </a:lvl2pPr>
            <a:lvl3pPr>
              <a:buClr>
                <a:schemeClr val="tx1">
                  <a:lumMod val="85000"/>
                  <a:lumOff val="15000"/>
                </a:schemeClr>
              </a:buClr>
              <a:defRPr>
                <a:solidFill>
                  <a:schemeClr val="tx1">
                    <a:lumMod val="85000"/>
                    <a:lumOff val="15000"/>
                  </a:schemeClr>
                </a:solidFill>
              </a:defRPr>
            </a:lvl3pPr>
            <a:lvl4pPr>
              <a:buClr>
                <a:schemeClr val="tx1">
                  <a:lumMod val="85000"/>
                  <a:lumOff val="15000"/>
                </a:schemeClr>
              </a:buClr>
              <a:defRPr>
                <a:solidFill>
                  <a:schemeClr val="tx1">
                    <a:lumMod val="85000"/>
                    <a:lumOff val="15000"/>
                  </a:schemeClr>
                </a:solidFill>
              </a:defRPr>
            </a:lvl4pPr>
            <a:lvl5pPr>
              <a:buClr>
                <a:schemeClr val="tx1">
                  <a:lumMod val="85000"/>
                  <a:lumOff val="15000"/>
                </a:schemeClr>
              </a:buCl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12">
            <a:extLst>
              <a:ext uri="{FF2B5EF4-FFF2-40B4-BE49-F238E27FC236}">
                <a16:creationId xmlns:a16="http://schemas.microsoft.com/office/drawing/2014/main" id="{697B7F8C-0A19-9641-86B2-F4A82661C8D4}"/>
              </a:ext>
            </a:extLst>
          </p:cNvPr>
          <p:cNvSpPr>
            <a:spLocks noGrp="1"/>
          </p:cNvSpPr>
          <p:nvPr>
            <p:ph type="sldNum" sz="quarter" idx="13"/>
          </p:nvPr>
        </p:nvSpPr>
        <p:spPr/>
        <p:txBody>
          <a:bodyPr/>
          <a:lstStyle/>
          <a:p>
            <a:r>
              <a:rPr lang="en-US"/>
              <a:t>PG </a:t>
            </a:r>
            <a:fld id="{82E5F845-5360-AC48-894D-E3ACF0C39174}" type="slidenum">
              <a:rPr lang="en-US" smtClean="0"/>
              <a:pPr/>
              <a:t>‹#›</a:t>
            </a:fld>
            <a:endParaRPr lang="en-US" dirty="0"/>
          </a:p>
        </p:txBody>
      </p:sp>
      <p:sp>
        <p:nvSpPr>
          <p:cNvPr id="2" name="Footer Placeholder 1">
            <a:extLst>
              <a:ext uri="{FF2B5EF4-FFF2-40B4-BE49-F238E27FC236}">
                <a16:creationId xmlns:a16="http://schemas.microsoft.com/office/drawing/2014/main" id="{A77314FE-319E-2C47-9172-DF283B149D8F}"/>
              </a:ext>
            </a:extLst>
          </p:cNvPr>
          <p:cNvSpPr>
            <a:spLocks noGrp="1"/>
          </p:cNvSpPr>
          <p:nvPr>
            <p:ph type="ftr" sz="quarter" idx="14"/>
          </p:nvPr>
        </p:nvSpPr>
        <p:spPr/>
        <p:txBody>
          <a:bodyPr/>
          <a:lstStyle/>
          <a:p>
            <a:r>
              <a:rPr lang="en-US" dirty="0"/>
              <a:t>© KPA 2020. ALL RIGHTS RESERVED. </a:t>
            </a:r>
          </a:p>
        </p:txBody>
      </p:sp>
      <p:sp>
        <p:nvSpPr>
          <p:cNvPr id="20" name="Freeform 19">
            <a:extLst>
              <a:ext uri="{FF2B5EF4-FFF2-40B4-BE49-F238E27FC236}">
                <a16:creationId xmlns:a16="http://schemas.microsoft.com/office/drawing/2014/main" id="{80A6A7FF-0207-EE47-9209-237493188AE9}"/>
              </a:ext>
            </a:extLst>
          </p:cNvPr>
          <p:cNvSpPr/>
          <p:nvPr userDrawn="1"/>
        </p:nvSpPr>
        <p:spPr>
          <a:xfrm rot="4744871" flipH="1" flipV="1">
            <a:off x="3375856" y="4438906"/>
            <a:ext cx="2379589" cy="1996505"/>
          </a:xfrm>
          <a:custGeom>
            <a:avLst/>
            <a:gdLst>
              <a:gd name="connsiteX0" fmla="*/ 2379589 w 2379589"/>
              <a:gd name="connsiteY0" fmla="*/ 1996505 h 1996505"/>
              <a:gd name="connsiteX1" fmla="*/ 0 w 2379589"/>
              <a:gd name="connsiteY1" fmla="*/ 1996505 h 1996505"/>
              <a:gd name="connsiteX2" fmla="*/ 0 w 2379589"/>
              <a:gd name="connsiteY2" fmla="*/ 1985812 h 1996505"/>
              <a:gd name="connsiteX3" fmla="*/ 383084 w 2379589"/>
              <a:gd name="connsiteY3" fmla="*/ 0 h 1996505"/>
            </a:gdLst>
            <a:ahLst/>
            <a:cxnLst>
              <a:cxn ang="0">
                <a:pos x="connsiteX0" y="connsiteY0"/>
              </a:cxn>
              <a:cxn ang="0">
                <a:pos x="connsiteX1" y="connsiteY1"/>
              </a:cxn>
              <a:cxn ang="0">
                <a:pos x="connsiteX2" y="connsiteY2"/>
              </a:cxn>
              <a:cxn ang="0">
                <a:pos x="connsiteX3" y="connsiteY3"/>
              </a:cxn>
            </a:cxnLst>
            <a:rect l="l" t="t" r="r" b="b"/>
            <a:pathLst>
              <a:path w="2379589" h="1996505">
                <a:moveTo>
                  <a:pt x="2379589" y="1996505"/>
                </a:moveTo>
                <a:lnTo>
                  <a:pt x="0" y="1996505"/>
                </a:lnTo>
                <a:lnTo>
                  <a:pt x="0" y="1985812"/>
                </a:lnTo>
                <a:lnTo>
                  <a:pt x="383084" y="0"/>
                </a:lnTo>
                <a:close/>
              </a:path>
            </a:pathLst>
          </a:custGeom>
          <a:gradFill>
            <a:gsLst>
              <a:gs pos="100000">
                <a:srgbClr val="40D389">
                  <a:alpha val="90000"/>
                </a:srgbClr>
              </a:gs>
              <a:gs pos="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 Placeholder 7">
            <a:extLst>
              <a:ext uri="{FF2B5EF4-FFF2-40B4-BE49-F238E27FC236}">
                <a16:creationId xmlns:a16="http://schemas.microsoft.com/office/drawing/2014/main" id="{9B2BCCE7-3336-0748-8FB9-4EE57EA607FB}"/>
              </a:ext>
            </a:extLst>
          </p:cNvPr>
          <p:cNvSpPr>
            <a:spLocks noGrp="1"/>
          </p:cNvSpPr>
          <p:nvPr>
            <p:ph type="body" sz="quarter" idx="15" hasCustomPrompt="1"/>
          </p:nvPr>
        </p:nvSpPr>
        <p:spPr>
          <a:xfrm>
            <a:off x="473075" y="952073"/>
            <a:ext cx="3983311" cy="407988"/>
          </a:xfrm>
        </p:spPr>
        <p:txBody>
          <a:bodyPr>
            <a:normAutofit/>
          </a:bodyPr>
          <a:lstStyle>
            <a:lvl1pPr marL="0" indent="0">
              <a:spcBef>
                <a:spcPts val="0"/>
              </a:spcBef>
              <a:buNone/>
              <a:defRPr sz="2000" b="1" i="1" cap="none" spc="0" baseline="0">
                <a:solidFill>
                  <a:schemeClr val="accent1"/>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Tree>
    <p:extLst>
      <p:ext uri="{BB962C8B-B14F-4D97-AF65-F5344CB8AC3E}">
        <p14:creationId xmlns:p14="http://schemas.microsoft.com/office/powerpoint/2010/main" val="800885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A">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D0F46698-F9CF-6E32-38AE-EFA94800952F}"/>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5" name="Title 1">
            <a:extLst>
              <a:ext uri="{FF2B5EF4-FFF2-40B4-BE49-F238E27FC236}">
                <a16:creationId xmlns:a16="http://schemas.microsoft.com/office/drawing/2014/main" id="{173A26D5-017F-10EF-B80D-E0FA0F65B8B2}"/>
              </a:ext>
            </a:extLst>
          </p:cNvPr>
          <p:cNvSpPr>
            <a:spLocks noGrp="1"/>
          </p:cNvSpPr>
          <p:nvPr>
            <p:ph type="ctrTitle"/>
          </p:nvPr>
        </p:nvSpPr>
        <p:spPr>
          <a:xfrm>
            <a:off x="477363" y="3657600"/>
            <a:ext cx="7752237" cy="2286000"/>
          </a:xfrm>
        </p:spPr>
        <p:txBody>
          <a:bodyPr anchor="b"/>
          <a:lstStyle>
            <a:lvl1pPr algn="l">
              <a:defRPr sz="7000">
                <a:solidFill>
                  <a:schemeClr val="bg1"/>
                </a:solidFill>
              </a:defRPr>
            </a:lvl1pPr>
          </a:lstStyle>
          <a:p>
            <a:r>
              <a:rPr lang="en-US" dirty="0"/>
              <a:t>Click to edit Master title style</a:t>
            </a:r>
          </a:p>
        </p:txBody>
      </p:sp>
      <p:sp>
        <p:nvSpPr>
          <p:cNvPr id="8" name="Footer Placeholder 10">
            <a:extLst>
              <a:ext uri="{FF2B5EF4-FFF2-40B4-BE49-F238E27FC236}">
                <a16:creationId xmlns:a16="http://schemas.microsoft.com/office/drawing/2014/main" id="{90F06547-96DF-F5CF-62D8-774D3D6A9695}"/>
              </a:ext>
            </a:extLst>
          </p:cNvPr>
          <p:cNvSpPr>
            <a:spLocks noGrp="1"/>
          </p:cNvSpPr>
          <p:nvPr>
            <p:ph type="ftr" sz="quarter" idx="3"/>
          </p:nvPr>
        </p:nvSpPr>
        <p:spPr>
          <a:xfrm>
            <a:off x="1371602" y="6400647"/>
            <a:ext cx="2680634" cy="457353"/>
          </a:xfrm>
          <a:prstGeom prst="rect">
            <a:avLst/>
          </a:prstGeom>
        </p:spPr>
        <p:txBody>
          <a:bodyPr vert="horz" lIns="0" tIns="0" rIns="0" bIns="0" rtlCol="0" anchor="ctr"/>
          <a:lstStyle>
            <a:lvl1pPr algn="r">
              <a:defRPr sz="700" b="0">
                <a:solidFill>
                  <a:schemeClr val="bg1"/>
                </a:solidFill>
              </a:defRPr>
            </a:lvl1pPr>
          </a:lstStyle>
          <a:p>
            <a:pPr algn="l"/>
            <a:r>
              <a:rPr lang="en-US"/>
              <a:t>© Novara 2026. All Rights Reserved. </a:t>
            </a:r>
            <a:endParaRPr lang="en-US" sz="700" dirty="0"/>
          </a:p>
        </p:txBody>
      </p:sp>
      <p:sp>
        <p:nvSpPr>
          <p:cNvPr id="10" name="Slide Number Placeholder 9">
            <a:extLst>
              <a:ext uri="{FF2B5EF4-FFF2-40B4-BE49-F238E27FC236}">
                <a16:creationId xmlns:a16="http://schemas.microsoft.com/office/drawing/2014/main" id="{37B87364-3B7C-174B-F9F8-3A91E4EF0425}"/>
              </a:ext>
            </a:extLst>
          </p:cNvPr>
          <p:cNvSpPr>
            <a:spLocks noGrp="1"/>
          </p:cNvSpPr>
          <p:nvPr>
            <p:ph type="sldNum" sz="quarter" idx="10"/>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217734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Quote/Title light">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4AF55D6-FB30-9D4D-96D5-9F2CA094A99D}"/>
              </a:ext>
            </a:extLst>
          </p:cNvPr>
          <p:cNvSpPr>
            <a:spLocks noGrp="1"/>
          </p:cNvSpPr>
          <p:nvPr>
            <p:ph type="sldNum" sz="quarter" idx="12"/>
          </p:nvPr>
        </p:nvSpPr>
        <p:spPr/>
        <p:txBody>
          <a:bodyPr/>
          <a:lstStyle/>
          <a:p>
            <a:fld id="{82E5F845-5360-AC48-894D-E3ACF0C39174}" type="slidenum">
              <a:rPr lang="en-US" smtClean="0"/>
              <a:t>‹#›</a:t>
            </a:fld>
            <a:endParaRPr lang="en-US"/>
          </a:p>
        </p:txBody>
      </p:sp>
      <p:sp>
        <p:nvSpPr>
          <p:cNvPr id="2" name="Footer Placeholder 1">
            <a:extLst>
              <a:ext uri="{FF2B5EF4-FFF2-40B4-BE49-F238E27FC236}">
                <a16:creationId xmlns:a16="http://schemas.microsoft.com/office/drawing/2014/main" id="{94D89C9A-856E-D74F-9A6A-BBB932C9D4B6}"/>
              </a:ext>
            </a:extLst>
          </p:cNvPr>
          <p:cNvSpPr>
            <a:spLocks noGrp="1"/>
          </p:cNvSpPr>
          <p:nvPr>
            <p:ph type="ftr" sz="quarter" idx="13"/>
          </p:nvPr>
        </p:nvSpPr>
        <p:spPr/>
        <p:txBody>
          <a:bodyPr/>
          <a:lstStyle/>
          <a:p>
            <a:r>
              <a:rPr lang="en-US"/>
              <a:t>© KPA 2019. ALL RIGHTS RESERVED. </a:t>
            </a:r>
            <a:endParaRPr lang="en-US" dirty="0"/>
          </a:p>
        </p:txBody>
      </p:sp>
      <p:sp>
        <p:nvSpPr>
          <p:cNvPr id="8" name="Text Placeholder 5">
            <a:extLst>
              <a:ext uri="{FF2B5EF4-FFF2-40B4-BE49-F238E27FC236}">
                <a16:creationId xmlns:a16="http://schemas.microsoft.com/office/drawing/2014/main" id="{183A03FA-EE38-594A-895B-0DED69FF7CBE}"/>
              </a:ext>
            </a:extLst>
          </p:cNvPr>
          <p:cNvSpPr>
            <a:spLocks noGrp="1"/>
          </p:cNvSpPr>
          <p:nvPr>
            <p:ph type="body" sz="quarter" idx="14"/>
          </p:nvPr>
        </p:nvSpPr>
        <p:spPr>
          <a:xfrm>
            <a:off x="3017520" y="1828800"/>
            <a:ext cx="8031480" cy="3836113"/>
          </a:xfrm>
        </p:spPr>
        <p:txBody>
          <a:bodyPr anchor="t"/>
          <a:lstStyle>
            <a:lvl1pPr marL="0" indent="0">
              <a:buFont typeface="Arial" panose="020B0604020202020204" pitchFamily="34" charset="0"/>
              <a:buNone/>
              <a:defRPr sz="2800" i="1">
                <a:solidFill>
                  <a:schemeClr val="accent1"/>
                </a:solidFill>
              </a:defRPr>
            </a:lvl1pPr>
            <a:lvl2pPr marL="4763" indent="0">
              <a:spcBef>
                <a:spcPts val="1800"/>
              </a:spcBef>
              <a:spcAft>
                <a:spcPts val="0"/>
              </a:spcAft>
              <a:buNone/>
              <a:tabLst/>
              <a:defRPr sz="1400" b="1">
                <a:solidFill>
                  <a:schemeClr val="accent2"/>
                </a:solidFill>
              </a:defRPr>
            </a:lvl2pPr>
            <a:lvl3pPr marL="1005840" indent="0">
              <a:buNone/>
              <a:defRPr>
                <a:solidFill>
                  <a:schemeClr val="bg1"/>
                </a:solidFill>
              </a:defRPr>
            </a:lvl3pPr>
            <a:lvl4pPr marL="1371600" indent="0">
              <a:buNone/>
              <a:defRPr>
                <a:solidFill>
                  <a:schemeClr val="bg1"/>
                </a:solidFill>
              </a:defRPr>
            </a:lvl4pPr>
            <a:lvl5pPr marL="1737360" indent="0">
              <a:buNone/>
              <a:defRPr>
                <a:solidFill>
                  <a:schemeClr val="bg1"/>
                </a:solidFill>
              </a:defRPr>
            </a:lvl5pPr>
          </a:lstStyle>
          <a:p>
            <a:pPr lvl="0"/>
            <a:r>
              <a:rPr lang="en-US" dirty="0"/>
              <a:t>Click to edit Master text styles</a:t>
            </a:r>
          </a:p>
          <a:p>
            <a:pPr lvl="1"/>
            <a:r>
              <a:rPr lang="en-US" dirty="0"/>
              <a:t>Second level</a:t>
            </a:r>
          </a:p>
        </p:txBody>
      </p:sp>
      <p:sp>
        <p:nvSpPr>
          <p:cNvPr id="9" name="Title 1">
            <a:extLst>
              <a:ext uri="{FF2B5EF4-FFF2-40B4-BE49-F238E27FC236}">
                <a16:creationId xmlns:a16="http://schemas.microsoft.com/office/drawing/2014/main" id="{605E16E8-CE34-6E46-A701-FDCF9B7FA339}"/>
              </a:ext>
            </a:extLst>
          </p:cNvPr>
          <p:cNvSpPr>
            <a:spLocks noGrp="1"/>
          </p:cNvSpPr>
          <p:nvPr>
            <p:ph type="title"/>
          </p:nvPr>
        </p:nvSpPr>
        <p:spPr>
          <a:xfrm>
            <a:off x="3017520" y="365760"/>
            <a:ext cx="8693468" cy="1148364"/>
          </a:xfrm>
        </p:spPr>
        <p:txBody>
          <a:bodyPr anchor="b"/>
          <a:lstStyle>
            <a:lvl1pPr>
              <a:defRPr>
                <a:solidFill>
                  <a:schemeClr val="tx1">
                    <a:lumMod val="85000"/>
                    <a:lumOff val="15000"/>
                  </a:schemeClr>
                </a:solidFill>
              </a:defRPr>
            </a:lvl1pPr>
          </a:lstStyle>
          <a:p>
            <a:r>
              <a:rPr lang="en-US" dirty="0"/>
              <a:t>Click to edit Master title style</a:t>
            </a:r>
          </a:p>
        </p:txBody>
      </p:sp>
      <p:pic>
        <p:nvPicPr>
          <p:cNvPr id="7" name="Graphic 6">
            <a:extLst>
              <a:ext uri="{FF2B5EF4-FFF2-40B4-BE49-F238E27FC236}">
                <a16:creationId xmlns:a16="http://schemas.microsoft.com/office/drawing/2014/main" id="{1E0FE1F2-C8DA-9B48-A04B-C4B3F7EEA1C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2458" y="295000"/>
            <a:ext cx="2430603" cy="5806440"/>
          </a:xfrm>
          <a:prstGeom prst="rect">
            <a:avLst/>
          </a:prstGeom>
        </p:spPr>
      </p:pic>
    </p:spTree>
    <p:extLst>
      <p:ext uri="{BB962C8B-B14F-4D97-AF65-F5344CB8AC3E}">
        <p14:creationId xmlns:p14="http://schemas.microsoft.com/office/powerpoint/2010/main" val="182139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Divider Slide">
    <p:spTree>
      <p:nvGrpSpPr>
        <p:cNvPr id="1" name=""/>
        <p:cNvGrpSpPr/>
        <p:nvPr/>
      </p:nvGrpSpPr>
      <p:grpSpPr>
        <a:xfrm>
          <a:off x="0" y="0"/>
          <a:ext cx="0" cy="0"/>
          <a:chOff x="0" y="0"/>
          <a:chExt cx="0" cy="0"/>
        </a:xfrm>
      </p:grpSpPr>
      <p:sp>
        <p:nvSpPr>
          <p:cNvPr id="10" name="Title 1"/>
          <p:cNvSpPr>
            <a:spLocks noGrp="1"/>
          </p:cNvSpPr>
          <p:nvPr>
            <p:ph type="title"/>
          </p:nvPr>
        </p:nvSpPr>
        <p:spPr>
          <a:xfrm>
            <a:off x="0" y="0"/>
            <a:ext cx="12192000" cy="6400800"/>
          </a:xfrm>
          <a:solidFill>
            <a:schemeClr val="accent1"/>
          </a:solidFill>
        </p:spPr>
        <p:txBody>
          <a:bodyPr anchor="ctr">
            <a:normAutofit/>
          </a:bodyPr>
          <a:lstStyle>
            <a:lvl1pPr marL="777459" indent="0" algn="ctr">
              <a:tabLst/>
              <a:defRPr sz="4267">
                <a:solidFill>
                  <a:schemeClr val="bg1"/>
                </a:solidFill>
              </a:defRPr>
            </a:lvl1pPr>
          </a:lstStyle>
          <a:p>
            <a:endParaRPr lang="en-US" dirty="0"/>
          </a:p>
        </p:txBody>
      </p:sp>
    </p:spTree>
    <p:custDataLst>
      <p:tags r:id="rId1"/>
    </p:custDataLst>
    <p:extLst>
      <p:ext uri="{BB962C8B-B14F-4D97-AF65-F5344CB8AC3E}">
        <p14:creationId xmlns:p14="http://schemas.microsoft.com/office/powerpoint/2010/main" val="674630885"/>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Divider/Statement A">
    <p:bg>
      <p:bgPr>
        <a:solidFill>
          <a:schemeClr val="tx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D8E72AFD-7697-3A46-90CB-A0873FF5A5B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28779" y="299359"/>
            <a:ext cx="4857557" cy="5802082"/>
          </a:xfrm>
          <a:prstGeom prst="rect">
            <a:avLst/>
          </a:prstGeom>
        </p:spPr>
      </p:pic>
      <p:sp>
        <p:nvSpPr>
          <p:cNvPr id="2" name="Title 1">
            <a:extLst>
              <a:ext uri="{FF2B5EF4-FFF2-40B4-BE49-F238E27FC236}">
                <a16:creationId xmlns:a16="http://schemas.microsoft.com/office/drawing/2014/main" id="{5928B968-27C0-4743-B19A-125AE1BEA1FE}"/>
              </a:ext>
            </a:extLst>
          </p:cNvPr>
          <p:cNvSpPr>
            <a:spLocks noGrp="1"/>
          </p:cNvSpPr>
          <p:nvPr>
            <p:ph type="title"/>
          </p:nvPr>
        </p:nvSpPr>
        <p:spPr>
          <a:xfrm>
            <a:off x="2952750" y="1268016"/>
            <a:ext cx="8394700" cy="4321968"/>
          </a:xfrm>
        </p:spPr>
        <p:txBody>
          <a:bodyPr anchor="ctr">
            <a:normAutofit/>
          </a:bodyPr>
          <a:lstStyle>
            <a:lvl1pPr>
              <a:defRPr sz="4800">
                <a:solidFill>
                  <a:schemeClr val="bg1"/>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F4AF55D6-FB30-9D4D-96D5-9F2CA094A99D}"/>
              </a:ext>
            </a:extLst>
          </p:cNvPr>
          <p:cNvSpPr>
            <a:spLocks noGrp="1"/>
          </p:cNvSpPr>
          <p:nvPr>
            <p:ph type="sldNum" sz="quarter" idx="12"/>
          </p:nvPr>
        </p:nvSpPr>
        <p:spPr/>
        <p:txBody>
          <a:bodyPr/>
          <a:lstStyle/>
          <a:p>
            <a:fld id="{82E5F845-5360-AC48-894D-E3ACF0C39174}" type="slidenum">
              <a:rPr lang="en-US" smtClean="0"/>
              <a:t>‹#›</a:t>
            </a:fld>
            <a:endParaRPr lang="en-US"/>
          </a:p>
        </p:txBody>
      </p:sp>
      <p:cxnSp>
        <p:nvCxnSpPr>
          <p:cNvPr id="7" name="Straight Connector 6">
            <a:extLst>
              <a:ext uri="{FF2B5EF4-FFF2-40B4-BE49-F238E27FC236}">
                <a16:creationId xmlns:a16="http://schemas.microsoft.com/office/drawing/2014/main" id="{43280AAA-0C20-E749-9FF1-3B43F4743BC2}"/>
              </a:ext>
            </a:extLst>
          </p:cNvPr>
          <p:cNvCxnSpPr>
            <a:cxnSpLocks/>
          </p:cNvCxnSpPr>
          <p:nvPr userDrawn="1"/>
        </p:nvCxnSpPr>
        <p:spPr>
          <a:xfrm>
            <a:off x="473075" y="6400799"/>
            <a:ext cx="1123791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16193E6A-27F9-5E44-9C03-97AED0BDD483}"/>
              </a:ext>
            </a:extLst>
          </p:cNvPr>
          <p:cNvSpPr>
            <a:spLocks noGrp="1"/>
          </p:cNvSpPr>
          <p:nvPr>
            <p:ph type="ftr" sz="quarter" idx="13"/>
          </p:nvPr>
        </p:nvSpPr>
        <p:spPr/>
        <p:txBody>
          <a:bodyPr/>
          <a:lstStyle/>
          <a:p>
            <a:r>
              <a:rPr lang="en-US"/>
              <a:t>© KPA 2019. ALL RIGHTS RESERVED. </a:t>
            </a:r>
            <a:endParaRPr lang="en-US" dirty="0"/>
          </a:p>
        </p:txBody>
      </p:sp>
    </p:spTree>
    <p:extLst>
      <p:ext uri="{BB962C8B-B14F-4D97-AF65-F5344CB8AC3E}">
        <p14:creationId xmlns:p14="http://schemas.microsoft.com/office/powerpoint/2010/main" val="3051827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166" y="1114439"/>
            <a:ext cx="11385553" cy="5006975"/>
          </a:xfrm>
        </p:spPr>
        <p:txBody>
          <a:bodyPr/>
          <a:lstStyle>
            <a:lvl1pPr marL="243834">
              <a:buClr>
                <a:srgbClr val="FF871F"/>
              </a:buClr>
              <a:defRPr baseline="0">
                <a:solidFill>
                  <a:srgbClr val="6B635B"/>
                </a:solidFill>
              </a:defRPr>
            </a:lvl1pPr>
            <a:lvl2pPr>
              <a:buClr>
                <a:srgbClr val="FF871F"/>
              </a:buClr>
              <a:defRPr baseline="0">
                <a:solidFill>
                  <a:srgbClr val="6B635B"/>
                </a:solidFill>
              </a:defRPr>
            </a:lvl2pPr>
            <a:lvl3pPr>
              <a:buClr>
                <a:srgbClr val="FF871F"/>
              </a:buClr>
              <a:defRPr baseline="0">
                <a:solidFill>
                  <a:srgbClr val="6B635B"/>
                </a:solidFill>
              </a:defRPr>
            </a:lvl3pPr>
            <a:lvl4pPr>
              <a:buClr>
                <a:srgbClr val="FF871F"/>
              </a:buClr>
              <a:defRPr baseline="0">
                <a:solidFill>
                  <a:srgbClr val="6B635B"/>
                </a:solidFill>
              </a:defRPr>
            </a:lvl4pPr>
            <a:lvl5pPr>
              <a:buClr>
                <a:srgbClr val="FF871F"/>
              </a:buClr>
              <a:defRPr baseline="0">
                <a:solidFill>
                  <a:srgbClr val="6B635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2"/>
          <p:cNvSpPr>
            <a:spLocks noGrp="1" noChangeArrowheads="1"/>
          </p:cNvSpPr>
          <p:nvPr>
            <p:ph type="title"/>
          </p:nvPr>
        </p:nvSpPr>
        <p:spPr bwMode="auto">
          <a:xfrm>
            <a:off x="402166" y="270042"/>
            <a:ext cx="11385553"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b="1" i="0" baseline="0">
                <a:solidFill>
                  <a:srgbClr val="0095D3"/>
                </a:solidFill>
              </a:defRPr>
            </a:lvl1pPr>
          </a:lstStyle>
          <a:p>
            <a:pPr lvl="0"/>
            <a:r>
              <a:rPr lang="en-US" dirty="0"/>
              <a:t>Click to edit Master title style</a:t>
            </a:r>
          </a:p>
        </p:txBody>
      </p:sp>
      <p:sp>
        <p:nvSpPr>
          <p:cNvPr id="9" name="Rectangle 9"/>
          <p:cNvSpPr>
            <a:spLocks noGrp="1" noChangeArrowheads="1"/>
          </p:cNvSpPr>
          <p:nvPr>
            <p:ph type="ftr" sz="quarter" idx="3"/>
          </p:nvPr>
        </p:nvSpPr>
        <p:spPr bwMode="auto">
          <a:xfrm>
            <a:off x="1540933" y="6598104"/>
            <a:ext cx="9612491" cy="211667"/>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bodyPr>
          <a:lstStyle>
            <a:lvl1pPr algn="l" eaLnBrk="0" hangingPunct="0">
              <a:spcAft>
                <a:spcPct val="0"/>
              </a:spcAft>
              <a:defRPr sz="1333">
                <a:solidFill>
                  <a:schemeClr val="bg1"/>
                </a:solidFill>
              </a:defRPr>
            </a:lvl1pPr>
          </a:lstStyle>
          <a:p>
            <a:pPr>
              <a:defRPr/>
            </a:pPr>
            <a:endParaRPr lang="en-US" dirty="0"/>
          </a:p>
        </p:txBody>
      </p:sp>
    </p:spTree>
    <p:custDataLst>
      <p:tags r:id="rId1"/>
    </p:custDataLst>
    <p:extLst>
      <p:ext uri="{BB962C8B-B14F-4D97-AF65-F5344CB8AC3E}">
        <p14:creationId xmlns:p14="http://schemas.microsoft.com/office/powerpoint/2010/main" val="1207045760"/>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Quote/Title Dark">
    <p:bg>
      <p:bgPr>
        <a:solidFill>
          <a:schemeClr val="tx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0CA9842-9634-614E-94CB-688679114E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28779" y="299359"/>
            <a:ext cx="4857557" cy="5802082"/>
          </a:xfrm>
          <a:prstGeom prst="rect">
            <a:avLst/>
          </a:prstGeom>
        </p:spPr>
      </p:pic>
      <p:sp>
        <p:nvSpPr>
          <p:cNvPr id="4" name="Footer Placeholder 3">
            <a:extLst>
              <a:ext uri="{FF2B5EF4-FFF2-40B4-BE49-F238E27FC236}">
                <a16:creationId xmlns:a16="http://schemas.microsoft.com/office/drawing/2014/main" id="{99479A35-5936-334D-8446-56AF811140DD}"/>
              </a:ext>
            </a:extLst>
          </p:cNvPr>
          <p:cNvSpPr>
            <a:spLocks noGrp="1"/>
          </p:cNvSpPr>
          <p:nvPr>
            <p:ph type="ftr" sz="quarter" idx="10"/>
          </p:nvPr>
        </p:nvSpPr>
        <p:spPr/>
        <p:txBody>
          <a:bodyPr/>
          <a:lstStyle/>
          <a:p>
            <a:r>
              <a:rPr lang="en-US"/>
              <a:t>© KPA 2019. ALL RIGHTS RESERVED. </a:t>
            </a:r>
            <a:endParaRPr lang="en-US" dirty="0"/>
          </a:p>
        </p:txBody>
      </p:sp>
      <p:sp>
        <p:nvSpPr>
          <p:cNvPr id="5" name="Slide Number Placeholder 4">
            <a:extLst>
              <a:ext uri="{FF2B5EF4-FFF2-40B4-BE49-F238E27FC236}">
                <a16:creationId xmlns:a16="http://schemas.microsoft.com/office/drawing/2014/main" id="{F1EED621-7044-F74F-B24D-2A036F6E00EA}"/>
              </a:ext>
            </a:extLst>
          </p:cNvPr>
          <p:cNvSpPr>
            <a:spLocks noGrp="1"/>
          </p:cNvSpPr>
          <p:nvPr>
            <p:ph type="sldNum" sz="quarter" idx="11"/>
          </p:nvPr>
        </p:nvSpPr>
        <p:spPr/>
        <p:txBody>
          <a:bodyPr/>
          <a:lstStyle/>
          <a:p>
            <a:r>
              <a:rPr lang="en-US"/>
              <a:t>PG </a:t>
            </a:r>
            <a:fld id="{82E5F845-5360-AC48-894D-E3ACF0C39174}" type="slidenum">
              <a:rPr lang="en-US" smtClean="0"/>
              <a:pPr/>
              <a:t>‹#›</a:t>
            </a:fld>
            <a:endParaRPr lang="en-US" dirty="0"/>
          </a:p>
        </p:txBody>
      </p:sp>
      <p:sp>
        <p:nvSpPr>
          <p:cNvPr id="6" name="Text Placeholder 5">
            <a:extLst>
              <a:ext uri="{FF2B5EF4-FFF2-40B4-BE49-F238E27FC236}">
                <a16:creationId xmlns:a16="http://schemas.microsoft.com/office/drawing/2014/main" id="{356BD3B1-D9A4-9E40-8993-25C392CFEFCE}"/>
              </a:ext>
            </a:extLst>
          </p:cNvPr>
          <p:cNvSpPr>
            <a:spLocks noGrp="1"/>
          </p:cNvSpPr>
          <p:nvPr>
            <p:ph type="body" sz="quarter" idx="12"/>
          </p:nvPr>
        </p:nvSpPr>
        <p:spPr>
          <a:xfrm>
            <a:off x="3017520" y="1828800"/>
            <a:ext cx="8031480" cy="3836113"/>
          </a:xfrm>
        </p:spPr>
        <p:txBody>
          <a:bodyPr anchor="t"/>
          <a:lstStyle>
            <a:lvl1pPr marL="0" indent="0">
              <a:buFont typeface="Arial" panose="020B0604020202020204" pitchFamily="34" charset="0"/>
              <a:buNone/>
              <a:defRPr sz="2800" i="1">
                <a:solidFill>
                  <a:schemeClr val="bg1"/>
                </a:solidFill>
              </a:defRPr>
            </a:lvl1pPr>
            <a:lvl2pPr marL="4763" indent="0">
              <a:spcBef>
                <a:spcPts val="1800"/>
              </a:spcBef>
              <a:spcAft>
                <a:spcPts val="0"/>
              </a:spcAft>
              <a:buNone/>
              <a:tabLst/>
              <a:defRPr sz="1400" b="1">
                <a:solidFill>
                  <a:schemeClr val="accent3"/>
                </a:solidFill>
              </a:defRPr>
            </a:lvl2pPr>
            <a:lvl3pPr marL="1005840" indent="0">
              <a:buNone/>
              <a:defRPr>
                <a:solidFill>
                  <a:schemeClr val="bg1"/>
                </a:solidFill>
              </a:defRPr>
            </a:lvl3pPr>
            <a:lvl4pPr marL="1371600" indent="0">
              <a:buNone/>
              <a:defRPr>
                <a:solidFill>
                  <a:schemeClr val="bg1"/>
                </a:solidFill>
              </a:defRPr>
            </a:lvl4pPr>
            <a:lvl5pPr marL="1737360" indent="0">
              <a:buNone/>
              <a:defRPr>
                <a:solidFill>
                  <a:schemeClr val="bg1"/>
                </a:solidFill>
              </a:defRPr>
            </a:lvl5pPr>
          </a:lstStyle>
          <a:p>
            <a:pPr lvl="0"/>
            <a:r>
              <a:rPr lang="en-US" dirty="0"/>
              <a:t>Click to edit Master text styles</a:t>
            </a:r>
          </a:p>
          <a:p>
            <a:pPr lvl="1"/>
            <a:r>
              <a:rPr lang="en-US" dirty="0"/>
              <a:t>Second level</a:t>
            </a:r>
          </a:p>
        </p:txBody>
      </p:sp>
      <p:sp>
        <p:nvSpPr>
          <p:cNvPr id="7" name="Title 1">
            <a:extLst>
              <a:ext uri="{FF2B5EF4-FFF2-40B4-BE49-F238E27FC236}">
                <a16:creationId xmlns:a16="http://schemas.microsoft.com/office/drawing/2014/main" id="{9CDA162B-291B-2A43-955F-5CA12DBEEC4E}"/>
              </a:ext>
            </a:extLst>
          </p:cNvPr>
          <p:cNvSpPr>
            <a:spLocks noGrp="1"/>
          </p:cNvSpPr>
          <p:nvPr>
            <p:ph type="title"/>
          </p:nvPr>
        </p:nvSpPr>
        <p:spPr>
          <a:xfrm>
            <a:off x="3017520" y="365760"/>
            <a:ext cx="8693468" cy="1148364"/>
          </a:xfrm>
        </p:spPr>
        <p:txBody>
          <a:bodyPr anchor="b"/>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087448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Single Block No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07B97-B36E-5F49-BCB8-3B0304810CA2}"/>
              </a:ext>
            </a:extLst>
          </p:cNvPr>
          <p:cNvSpPr>
            <a:spLocks noGrp="1"/>
          </p:cNvSpPr>
          <p:nvPr>
            <p:ph type="title"/>
          </p:nvPr>
        </p:nvSpPr>
        <p:spPr/>
        <p:txBody>
          <a:bodyPr/>
          <a:lstStyle>
            <a:lvl1pPr>
              <a:defRPr>
                <a:solidFill>
                  <a:schemeClr val="tx1">
                    <a:lumMod val="85000"/>
                    <a:lumOff val="15000"/>
                  </a:schemeClr>
                </a:solidFill>
              </a:defRPr>
            </a:lvl1pPr>
          </a:lstStyle>
          <a:p>
            <a:r>
              <a:rPr lang="en-US" dirty="0"/>
              <a:t>Click to edit Master title style</a:t>
            </a:r>
          </a:p>
        </p:txBody>
      </p:sp>
      <p:sp>
        <p:nvSpPr>
          <p:cNvPr id="10" name="Content Placeholder 9">
            <a:extLst>
              <a:ext uri="{FF2B5EF4-FFF2-40B4-BE49-F238E27FC236}">
                <a16:creationId xmlns:a16="http://schemas.microsoft.com/office/drawing/2014/main" id="{ACD4FA20-B1DA-3A45-ABB6-46441365B3DE}"/>
              </a:ext>
            </a:extLst>
          </p:cNvPr>
          <p:cNvSpPr>
            <a:spLocks noGrp="1"/>
          </p:cNvSpPr>
          <p:nvPr>
            <p:ph sz="quarter" idx="14"/>
          </p:nvPr>
        </p:nvSpPr>
        <p:spPr>
          <a:xfrm>
            <a:off x="473074" y="1595438"/>
            <a:ext cx="10575926" cy="4389120"/>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10">
            <a:extLst>
              <a:ext uri="{FF2B5EF4-FFF2-40B4-BE49-F238E27FC236}">
                <a16:creationId xmlns:a16="http://schemas.microsoft.com/office/drawing/2014/main" id="{130C192C-B2E6-9545-B779-D6641ACA3A92}"/>
              </a:ext>
            </a:extLst>
          </p:cNvPr>
          <p:cNvSpPr>
            <a:spLocks noGrp="1"/>
          </p:cNvSpPr>
          <p:nvPr>
            <p:ph type="sldNum" sz="quarter" idx="15"/>
          </p:nvPr>
        </p:nvSpPr>
        <p:spPr/>
        <p:txBody>
          <a:bodyPr/>
          <a:lstStyle/>
          <a:p>
            <a:r>
              <a:rPr lang="en-US"/>
              <a:t>PG </a:t>
            </a:r>
            <a:fld id="{82E5F845-5360-AC48-894D-E3ACF0C39174}" type="slidenum">
              <a:rPr lang="en-US" smtClean="0"/>
              <a:pPr/>
              <a:t>‹#›</a:t>
            </a:fld>
            <a:endParaRPr lang="en-US" dirty="0"/>
          </a:p>
        </p:txBody>
      </p:sp>
      <p:sp>
        <p:nvSpPr>
          <p:cNvPr id="3" name="Footer Placeholder 2">
            <a:extLst>
              <a:ext uri="{FF2B5EF4-FFF2-40B4-BE49-F238E27FC236}">
                <a16:creationId xmlns:a16="http://schemas.microsoft.com/office/drawing/2014/main" id="{CCEA86BF-F735-C744-9EF8-F700F4AB567E}"/>
              </a:ext>
            </a:extLst>
          </p:cNvPr>
          <p:cNvSpPr>
            <a:spLocks noGrp="1"/>
          </p:cNvSpPr>
          <p:nvPr>
            <p:ph type="ftr" sz="quarter" idx="16"/>
          </p:nvPr>
        </p:nvSpPr>
        <p:spPr/>
        <p:txBody>
          <a:bodyPr/>
          <a:lstStyle/>
          <a:p>
            <a:r>
              <a:rPr lang="en-US" dirty="0"/>
              <a:t>© KPA 2020. ALL RIGHTS RESERVED. </a:t>
            </a:r>
          </a:p>
        </p:txBody>
      </p:sp>
    </p:spTree>
    <p:extLst>
      <p:ext uri="{BB962C8B-B14F-4D97-AF65-F5344CB8AC3E}">
        <p14:creationId xmlns:p14="http://schemas.microsoft.com/office/powerpoint/2010/main" val="2567039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B">
    <p:bg>
      <p:bgPr>
        <a:gradFill>
          <a:gsLst>
            <a:gs pos="0">
              <a:schemeClr val="accent1"/>
            </a:gs>
            <a:gs pos="46000">
              <a:schemeClr val="accent2"/>
            </a:gs>
            <a:gs pos="100000">
              <a:schemeClr val="accent2"/>
            </a:gs>
          </a:gsLst>
          <a:lin ang="6600000" scaled="0"/>
        </a:grad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7EF027A-91DB-919B-F905-9D3C3E3F37E0}"/>
              </a:ext>
            </a:extLst>
          </p:cNvPr>
          <p:cNvSpPr/>
          <p:nvPr userDrawn="1"/>
        </p:nvSpPr>
        <p:spPr>
          <a:xfrm>
            <a:off x="0" y="0"/>
            <a:ext cx="11675444" cy="6418989"/>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bg1">
              <a:alpha val="85000"/>
            </a:schemeClr>
          </a:solidFill>
          <a:ln w="9493" cap="flat">
            <a:noFill/>
            <a:prstDash val="solid"/>
            <a:miter/>
          </a:ln>
        </p:spPr>
        <p:txBody>
          <a:bodyPr wrap="square">
            <a:noAutofit/>
          </a:bodyPr>
          <a:lstStyle/>
          <a:p>
            <a:endParaRPr lang="en-US"/>
          </a:p>
        </p:txBody>
      </p:sp>
      <p:pic>
        <p:nvPicPr>
          <p:cNvPr id="3" name="Graphic 2">
            <a:extLst>
              <a:ext uri="{FF2B5EF4-FFF2-40B4-BE49-F238E27FC236}">
                <a16:creationId xmlns:a16="http://schemas.microsoft.com/office/drawing/2014/main" id="{7263CC32-DFFF-EDBB-2DCC-278F09CF23B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9809"/>
            <a:ext cx="11675444" cy="6409180"/>
          </a:xfrm>
          <a:prstGeom prst="rect">
            <a:avLst/>
          </a:prstGeom>
        </p:spPr>
      </p:pic>
      <p:sp>
        <p:nvSpPr>
          <p:cNvPr id="5" name="Footer Placeholder 10">
            <a:extLst>
              <a:ext uri="{FF2B5EF4-FFF2-40B4-BE49-F238E27FC236}">
                <a16:creationId xmlns:a16="http://schemas.microsoft.com/office/drawing/2014/main" id="{56EAA404-EBBF-AB4D-F5FC-8F240646FBB2}"/>
              </a:ext>
            </a:extLst>
          </p:cNvPr>
          <p:cNvSpPr>
            <a:spLocks noGrp="1"/>
          </p:cNvSpPr>
          <p:nvPr>
            <p:ph type="ftr" sz="quarter" idx="3"/>
          </p:nvPr>
        </p:nvSpPr>
        <p:spPr>
          <a:xfrm>
            <a:off x="1371602" y="6400647"/>
            <a:ext cx="2680634" cy="457353"/>
          </a:xfrm>
          <a:prstGeom prst="rect">
            <a:avLst/>
          </a:prstGeom>
        </p:spPr>
        <p:txBody>
          <a:bodyPr vert="horz" lIns="0" tIns="0" rIns="0" bIns="0" rtlCol="0" anchor="ctr"/>
          <a:lstStyle>
            <a:lvl1pPr algn="r">
              <a:defRPr sz="700" b="0">
                <a:solidFill>
                  <a:schemeClr val="bg1"/>
                </a:solidFill>
              </a:defRPr>
            </a:lvl1pPr>
          </a:lstStyle>
          <a:p>
            <a:pPr algn="l"/>
            <a:r>
              <a:rPr lang="en-US"/>
              <a:t>© Novara 2026. All Rights Reserved. </a:t>
            </a:r>
            <a:endParaRPr lang="en-US" sz="700" dirty="0"/>
          </a:p>
        </p:txBody>
      </p:sp>
      <p:sp>
        <p:nvSpPr>
          <p:cNvPr id="7" name="Title 1">
            <a:extLst>
              <a:ext uri="{FF2B5EF4-FFF2-40B4-BE49-F238E27FC236}">
                <a16:creationId xmlns:a16="http://schemas.microsoft.com/office/drawing/2014/main" id="{258617CF-895C-4F85-8970-227F393DC3EF}"/>
              </a:ext>
            </a:extLst>
          </p:cNvPr>
          <p:cNvSpPr>
            <a:spLocks noGrp="1"/>
          </p:cNvSpPr>
          <p:nvPr>
            <p:ph type="ctrTitle"/>
          </p:nvPr>
        </p:nvSpPr>
        <p:spPr>
          <a:xfrm>
            <a:off x="477363" y="3657600"/>
            <a:ext cx="7752237" cy="2286000"/>
          </a:xfrm>
        </p:spPr>
        <p:txBody>
          <a:bodyPr anchor="b"/>
          <a:lstStyle>
            <a:lvl1pPr algn="l">
              <a:defRPr sz="7000">
                <a:solidFill>
                  <a:schemeClr val="tx1"/>
                </a:solidFill>
              </a:defRPr>
            </a:lvl1pPr>
          </a:lstStyle>
          <a:p>
            <a:r>
              <a:rPr lang="en-US" dirty="0"/>
              <a:t>Click to edit Master title style</a:t>
            </a:r>
          </a:p>
        </p:txBody>
      </p:sp>
      <p:pic>
        <p:nvPicPr>
          <p:cNvPr id="10" name="Graphic 9">
            <a:extLst>
              <a:ext uri="{FF2B5EF4-FFF2-40B4-BE49-F238E27FC236}">
                <a16:creationId xmlns:a16="http://schemas.microsoft.com/office/drawing/2014/main" id="{16B5895F-76A3-8817-5C36-12DE2308C8E0}"/>
              </a:ext>
            </a:extLst>
          </p:cNvPr>
          <p:cNvPicPr>
            <a:picLocks noChangeAspect="1"/>
          </p:cNvPicPr>
          <p:nvPr userDrawn="1"/>
        </p:nvPicPr>
        <p:blipFill>
          <a:blip>
            <a:extLst>
              <a:ext uri="{96DAC541-7B7A-43D3-8B79-37D633B846F1}">
                <asvg:svgBlip xmlns:asvg="http://schemas.microsoft.com/office/drawing/2016/SVG/main" r:embed="rId3"/>
              </a:ext>
            </a:extLst>
          </a:blip>
          <a:srcRect l="4025" t="17006" b="19010"/>
          <a:stretch>
            <a:fillRect/>
          </a:stretch>
        </p:blipFill>
        <p:spPr>
          <a:xfrm>
            <a:off x="196328" y="6477000"/>
            <a:ext cx="914400" cy="304800"/>
          </a:xfrm>
          <a:prstGeom prst="rect">
            <a:avLst/>
          </a:prstGeom>
        </p:spPr>
      </p:pic>
      <p:sp>
        <p:nvSpPr>
          <p:cNvPr id="11" name="Slide Number Placeholder 10">
            <a:extLst>
              <a:ext uri="{FF2B5EF4-FFF2-40B4-BE49-F238E27FC236}">
                <a16:creationId xmlns:a16="http://schemas.microsoft.com/office/drawing/2014/main" id="{91C6600B-DB8A-9C2A-67F6-00E34BAF0744}"/>
              </a:ext>
            </a:extLst>
          </p:cNvPr>
          <p:cNvSpPr>
            <a:spLocks noGrp="1"/>
          </p:cNvSpPr>
          <p:nvPr>
            <p:ph type="sldNum" sz="quarter" idx="10"/>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332055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C">
    <p:bg>
      <p:bgPr>
        <a:gradFill>
          <a:gsLst>
            <a:gs pos="0">
              <a:schemeClr val="accent1"/>
            </a:gs>
            <a:gs pos="46000">
              <a:schemeClr val="accent2"/>
            </a:gs>
            <a:gs pos="100000">
              <a:schemeClr val="accent2"/>
            </a:gs>
          </a:gsLst>
          <a:lin ang="6600000" scaled="0"/>
        </a:grad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D9E62D1D-7DB1-970D-BAE4-2A45EBD453B4}"/>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accent2">
              <a:alpha val="40000"/>
            </a:schemeClr>
          </a:solidFill>
          <a:ln w="9493" cap="flat">
            <a:noFill/>
            <a:prstDash val="solid"/>
            <a:miter/>
          </a:ln>
        </p:spPr>
        <p:txBody>
          <a:bodyPr wrap="square">
            <a:noAutofit/>
          </a:bodyPr>
          <a:lstStyle/>
          <a:p>
            <a:endParaRPr lang="en-US"/>
          </a:p>
        </p:txBody>
      </p:sp>
      <p:sp>
        <p:nvSpPr>
          <p:cNvPr id="4" name="Title 1">
            <a:extLst>
              <a:ext uri="{FF2B5EF4-FFF2-40B4-BE49-F238E27FC236}">
                <a16:creationId xmlns:a16="http://schemas.microsoft.com/office/drawing/2014/main" id="{46E46B5C-4994-629E-9D0E-F0E36E0AF653}"/>
              </a:ext>
            </a:extLst>
          </p:cNvPr>
          <p:cNvSpPr>
            <a:spLocks noGrp="1"/>
          </p:cNvSpPr>
          <p:nvPr>
            <p:ph type="ctrTitle"/>
          </p:nvPr>
        </p:nvSpPr>
        <p:spPr>
          <a:xfrm>
            <a:off x="477363" y="3657600"/>
            <a:ext cx="7752237" cy="2286000"/>
          </a:xfrm>
        </p:spPr>
        <p:txBody>
          <a:bodyPr anchor="b"/>
          <a:lstStyle>
            <a:lvl1pPr algn="l">
              <a:defRPr sz="7000">
                <a:solidFill>
                  <a:schemeClr val="bg1"/>
                </a:solidFill>
              </a:defRPr>
            </a:lvl1pPr>
          </a:lstStyle>
          <a:p>
            <a:r>
              <a:rPr lang="en-US" dirty="0"/>
              <a:t>Click to edit Master title style</a:t>
            </a:r>
          </a:p>
        </p:txBody>
      </p:sp>
      <p:pic>
        <p:nvPicPr>
          <p:cNvPr id="7" name="Graphic 6">
            <a:extLst>
              <a:ext uri="{FF2B5EF4-FFF2-40B4-BE49-F238E27FC236}">
                <a16:creationId xmlns:a16="http://schemas.microsoft.com/office/drawing/2014/main" id="{5BB8B341-2CEA-DE78-1E9A-7D1F703CBDBF}"/>
              </a:ext>
            </a:extLst>
          </p:cNvPr>
          <p:cNvPicPr>
            <a:picLocks noChangeAspect="1"/>
          </p:cNvPicPr>
          <p:nvPr userDrawn="1"/>
        </p:nvPicPr>
        <p:blipFill>
          <a:blip>
            <a:extLst>
              <a:ext uri="{96DAC541-7B7A-43D3-8B79-37D633B846F1}">
                <asvg:svgBlip xmlns:asvg="http://schemas.microsoft.com/office/drawing/2016/SVG/main" r:embed="rId2"/>
              </a:ext>
            </a:extLst>
          </a:blip>
          <a:srcRect l="4025" t="17006" b="19010"/>
          <a:stretch>
            <a:fillRect/>
          </a:stretch>
        </p:blipFill>
        <p:spPr>
          <a:xfrm>
            <a:off x="196328" y="6477000"/>
            <a:ext cx="914400" cy="304800"/>
          </a:xfrm>
          <a:prstGeom prst="rect">
            <a:avLst/>
          </a:prstGeom>
        </p:spPr>
      </p:pic>
      <p:sp>
        <p:nvSpPr>
          <p:cNvPr id="10" name="Footer Placeholder 9">
            <a:extLst>
              <a:ext uri="{FF2B5EF4-FFF2-40B4-BE49-F238E27FC236}">
                <a16:creationId xmlns:a16="http://schemas.microsoft.com/office/drawing/2014/main" id="{61FD0FA1-C6E5-AA28-7322-AEFE8D6012C2}"/>
              </a:ext>
            </a:extLst>
          </p:cNvPr>
          <p:cNvSpPr>
            <a:spLocks noGrp="1"/>
          </p:cNvSpPr>
          <p:nvPr>
            <p:ph type="ftr" sz="quarter" idx="12"/>
          </p:nvPr>
        </p:nvSpPr>
        <p:spPr/>
        <p:txBody>
          <a:bodyPr/>
          <a:lstStyle/>
          <a:p>
            <a:pPr algn="l"/>
            <a:r>
              <a:rPr lang="en-US"/>
              <a:t>© Novara 2026. All Rights Reserved. </a:t>
            </a:r>
            <a:endParaRPr lang="en-US" sz="700" dirty="0"/>
          </a:p>
        </p:txBody>
      </p:sp>
      <p:sp>
        <p:nvSpPr>
          <p:cNvPr id="11" name="Slide Number Placeholder 10">
            <a:extLst>
              <a:ext uri="{FF2B5EF4-FFF2-40B4-BE49-F238E27FC236}">
                <a16:creationId xmlns:a16="http://schemas.microsoft.com/office/drawing/2014/main" id="{40FFDA25-0ADB-5A4C-B217-BC559ACE2167}"/>
              </a:ext>
            </a:extLst>
          </p:cNvPr>
          <p:cNvSpPr>
            <a:spLocks noGrp="1"/>
          </p:cNvSpPr>
          <p:nvPr>
            <p:ph type="sldNum" sz="quarter" idx="13"/>
          </p:nvPr>
        </p:nvSpPr>
        <p:spPr/>
        <p:txBody>
          <a:bodyPr/>
          <a:lstStyle/>
          <a:p>
            <a:fld id="{82E5F845-5360-AC48-894D-E3ACF0C39174}" type="slidenum">
              <a:rPr lang="en-US" smtClean="0"/>
              <a:pPr/>
              <a:t>‹#›</a:t>
            </a:fld>
            <a:endParaRPr lang="en-US" sz="1000" dirty="0"/>
          </a:p>
        </p:txBody>
      </p:sp>
      <p:pic>
        <p:nvPicPr>
          <p:cNvPr id="3" name="Graphic 2">
            <a:extLst>
              <a:ext uri="{FF2B5EF4-FFF2-40B4-BE49-F238E27FC236}">
                <a16:creationId xmlns:a16="http://schemas.microsoft.com/office/drawing/2014/main" id="{B7D6B279-95C6-B803-CD13-8B4C81A7D28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9809"/>
            <a:ext cx="11675444" cy="6409180"/>
          </a:xfrm>
          <a:prstGeom prst="rect">
            <a:avLst/>
          </a:prstGeom>
        </p:spPr>
      </p:pic>
    </p:spTree>
    <p:extLst>
      <p:ext uri="{BB962C8B-B14F-4D97-AF65-F5344CB8AC3E}">
        <p14:creationId xmlns:p14="http://schemas.microsoft.com/office/powerpoint/2010/main" val="157559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tement/Quote A">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0C75247-7503-FF8E-1568-14C51E328C77}"/>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tx2"/>
          </a:solidFill>
          <a:ln w="9493" cap="flat">
            <a:noFill/>
            <a:prstDash val="solid"/>
            <a:miter/>
          </a:ln>
        </p:spPr>
        <p:txBody>
          <a:bodyPr wrap="square">
            <a:noAutofit/>
          </a:bodyPr>
          <a:lstStyle/>
          <a:p>
            <a:endParaRPr lang="en-US"/>
          </a:p>
        </p:txBody>
      </p:sp>
      <p:sp>
        <p:nvSpPr>
          <p:cNvPr id="5" name="Title 1">
            <a:extLst>
              <a:ext uri="{FF2B5EF4-FFF2-40B4-BE49-F238E27FC236}">
                <a16:creationId xmlns:a16="http://schemas.microsoft.com/office/drawing/2014/main" id="{F1E1F519-DFAD-AC95-9FE6-87DA23C994A5}"/>
              </a:ext>
            </a:extLst>
          </p:cNvPr>
          <p:cNvSpPr>
            <a:spLocks noGrp="1"/>
          </p:cNvSpPr>
          <p:nvPr>
            <p:ph type="title"/>
          </p:nvPr>
        </p:nvSpPr>
        <p:spPr>
          <a:xfrm>
            <a:off x="457200" y="1828800"/>
            <a:ext cx="9601199" cy="3200400"/>
          </a:xfrm>
        </p:spPr>
        <p:txBody>
          <a:bodyPr anchor="b"/>
          <a:lstStyle>
            <a:lvl1pPr>
              <a:lnSpc>
                <a:spcPct val="100000"/>
              </a:lnSpc>
              <a:defRPr sz="4200">
                <a:solidFill>
                  <a:schemeClr val="bg1"/>
                </a:solidFill>
              </a:defRPr>
            </a:lvl1pPr>
          </a:lstStyle>
          <a:p>
            <a:r>
              <a:rPr lang="en-US" dirty="0"/>
              <a:t>Click to edit Master title style</a:t>
            </a:r>
          </a:p>
        </p:txBody>
      </p:sp>
      <p:sp>
        <p:nvSpPr>
          <p:cNvPr id="7" name="Text Placeholder 13">
            <a:extLst>
              <a:ext uri="{FF2B5EF4-FFF2-40B4-BE49-F238E27FC236}">
                <a16:creationId xmlns:a16="http://schemas.microsoft.com/office/drawing/2014/main" id="{F1A88312-476A-960C-6F85-2EEDB6772631}"/>
              </a:ext>
            </a:extLst>
          </p:cNvPr>
          <p:cNvSpPr>
            <a:spLocks noGrp="1"/>
          </p:cNvSpPr>
          <p:nvPr>
            <p:ph type="body" sz="quarter" idx="16"/>
          </p:nvPr>
        </p:nvSpPr>
        <p:spPr>
          <a:xfrm>
            <a:off x="457200" y="5486400"/>
            <a:ext cx="6400800" cy="457200"/>
          </a:xfrm>
          <a:prstGeom prst="rect">
            <a:avLst/>
          </a:prstGeom>
        </p:spPr>
        <p:txBody>
          <a:bodyPr anchor="ctr"/>
          <a:lstStyle>
            <a:lvl1pPr marL="0" indent="0">
              <a:lnSpc>
                <a:spcPct val="114000"/>
              </a:lnSpc>
              <a:buFont typeface="Arial" panose="020B0604020202020204" pitchFamily="34" charset="0"/>
              <a:buNone/>
              <a:defRPr>
                <a:solidFill>
                  <a:schemeClr val="accent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Master text style</a:t>
            </a:r>
          </a:p>
        </p:txBody>
      </p:sp>
      <p:sp>
        <p:nvSpPr>
          <p:cNvPr id="8" name="Footer Placeholder 7">
            <a:extLst>
              <a:ext uri="{FF2B5EF4-FFF2-40B4-BE49-F238E27FC236}">
                <a16:creationId xmlns:a16="http://schemas.microsoft.com/office/drawing/2014/main" id="{2FD41FB6-D137-906A-BE1D-EF14BD269F4C}"/>
              </a:ext>
            </a:extLst>
          </p:cNvPr>
          <p:cNvSpPr>
            <a:spLocks noGrp="1"/>
          </p:cNvSpPr>
          <p:nvPr>
            <p:ph type="ftr" sz="quarter" idx="17"/>
          </p:nvPr>
        </p:nvSpPr>
        <p:spPr/>
        <p:txBody>
          <a:bodyPr/>
          <a:lstStyle/>
          <a:p>
            <a:pPr algn="l"/>
            <a:r>
              <a:rPr lang="en-US"/>
              <a:t>© Novara 2026. All Rights Reserved. </a:t>
            </a:r>
            <a:endParaRPr lang="en-US" sz="700" dirty="0"/>
          </a:p>
        </p:txBody>
      </p:sp>
      <p:sp>
        <p:nvSpPr>
          <p:cNvPr id="12" name="Slide Number Placeholder 11">
            <a:extLst>
              <a:ext uri="{FF2B5EF4-FFF2-40B4-BE49-F238E27FC236}">
                <a16:creationId xmlns:a16="http://schemas.microsoft.com/office/drawing/2014/main" id="{536A5975-0BA3-D526-0FD1-C22C931D80B5}"/>
              </a:ext>
            </a:extLst>
          </p:cNvPr>
          <p:cNvSpPr>
            <a:spLocks noGrp="1"/>
          </p:cNvSpPr>
          <p:nvPr>
            <p:ph type="sldNum" sz="quarter" idx="18"/>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129240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Quote B">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159EBF3-CAF3-D8F7-FC4B-7A6CFB2ADB8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021276" y="5486400"/>
            <a:ext cx="3644900" cy="914400"/>
          </a:xfrm>
          <a:prstGeom prst="rect">
            <a:avLst/>
          </a:prstGeom>
        </p:spPr>
      </p:pic>
      <p:sp>
        <p:nvSpPr>
          <p:cNvPr id="15" name="Picture Placeholder 4">
            <a:extLst>
              <a:ext uri="{FF2B5EF4-FFF2-40B4-BE49-F238E27FC236}">
                <a16:creationId xmlns:a16="http://schemas.microsoft.com/office/drawing/2014/main" id="{F69B1EFA-E5B7-EAFE-A77E-0F06C29F59BE}"/>
              </a:ext>
            </a:extLst>
          </p:cNvPr>
          <p:cNvSpPr>
            <a:spLocks noGrp="1"/>
          </p:cNvSpPr>
          <p:nvPr>
            <p:ph type="pic" sz="quarter" idx="19"/>
          </p:nvPr>
        </p:nvSpPr>
        <p:spPr>
          <a:xfrm>
            <a:off x="8021276" y="0"/>
            <a:ext cx="3639880" cy="5486400"/>
          </a:xfrm>
          <a:prstGeom prst="rect">
            <a:avLst/>
          </a:prstGeom>
          <a:solidFill>
            <a:schemeClr val="bg1">
              <a:lumMod val="95000"/>
            </a:schemeClr>
          </a:solidFill>
        </p:spPr>
        <p:txBody>
          <a:bodyPr/>
          <a:lstStyle/>
          <a:p>
            <a:endParaRPr lang="en-US"/>
          </a:p>
        </p:txBody>
      </p:sp>
      <p:pic>
        <p:nvPicPr>
          <p:cNvPr id="7" name="Graphic 6">
            <a:extLst>
              <a:ext uri="{FF2B5EF4-FFF2-40B4-BE49-F238E27FC236}">
                <a16:creationId xmlns:a16="http://schemas.microsoft.com/office/drawing/2014/main" id="{C3B14D32-7432-AE3B-AA1A-58F185196CDA}"/>
              </a:ext>
            </a:extLst>
          </p:cNvPr>
          <p:cNvPicPr>
            <a:picLocks noChangeAspect="1"/>
          </p:cNvPicPr>
          <p:nvPr userDrawn="1"/>
        </p:nvPicPr>
        <p:blipFill>
          <a:blip>
            <a:extLst>
              <a:ext uri="{96DAC541-7B7A-43D3-8B79-37D633B846F1}">
                <asvg:svgBlip xmlns:asvg="http://schemas.microsoft.com/office/drawing/2016/SVG/main" r:embed="rId3"/>
              </a:ext>
            </a:extLst>
          </a:blip>
          <a:srcRect l="4025" t="17006" b="19010"/>
          <a:stretch>
            <a:fillRect/>
          </a:stretch>
        </p:blipFill>
        <p:spPr>
          <a:xfrm>
            <a:off x="196328" y="6477000"/>
            <a:ext cx="914400" cy="304800"/>
          </a:xfrm>
          <a:prstGeom prst="rect">
            <a:avLst/>
          </a:prstGeom>
        </p:spPr>
      </p:pic>
      <p:sp>
        <p:nvSpPr>
          <p:cNvPr id="13" name="Slide Number Placeholder 12">
            <a:extLst>
              <a:ext uri="{FF2B5EF4-FFF2-40B4-BE49-F238E27FC236}">
                <a16:creationId xmlns:a16="http://schemas.microsoft.com/office/drawing/2014/main" id="{8FBF4270-BA91-9311-536A-27B350ACD66F}"/>
              </a:ext>
            </a:extLst>
          </p:cNvPr>
          <p:cNvSpPr>
            <a:spLocks noGrp="1"/>
          </p:cNvSpPr>
          <p:nvPr>
            <p:ph type="sldNum" sz="quarter" idx="18"/>
          </p:nvPr>
        </p:nvSpPr>
        <p:spPr/>
        <p:txBody>
          <a:bodyPr/>
          <a:lstStyle/>
          <a:p>
            <a:fld id="{82E5F845-5360-AC48-894D-E3ACF0C39174}" type="slidenum">
              <a:rPr lang="en-US" smtClean="0"/>
              <a:pPr/>
              <a:t>‹#›</a:t>
            </a:fld>
            <a:endParaRPr lang="en-US" sz="1000" dirty="0"/>
          </a:p>
        </p:txBody>
      </p:sp>
      <p:pic>
        <p:nvPicPr>
          <p:cNvPr id="2" name="Graphic 1">
            <a:extLst>
              <a:ext uri="{FF2B5EF4-FFF2-40B4-BE49-F238E27FC236}">
                <a16:creationId xmlns:a16="http://schemas.microsoft.com/office/drawing/2014/main" id="{DD911D81-DC08-EEB7-389D-018300199BA6}"/>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0" y="9809"/>
            <a:ext cx="11675444" cy="6409180"/>
          </a:xfrm>
          <a:prstGeom prst="rect">
            <a:avLst/>
          </a:prstGeom>
        </p:spPr>
      </p:pic>
      <p:sp>
        <p:nvSpPr>
          <p:cNvPr id="4" name="Title 1">
            <a:extLst>
              <a:ext uri="{FF2B5EF4-FFF2-40B4-BE49-F238E27FC236}">
                <a16:creationId xmlns:a16="http://schemas.microsoft.com/office/drawing/2014/main" id="{689ABE60-4C07-07AD-F02D-4BCFAF71097B}"/>
              </a:ext>
            </a:extLst>
          </p:cNvPr>
          <p:cNvSpPr>
            <a:spLocks noGrp="1"/>
          </p:cNvSpPr>
          <p:nvPr>
            <p:ph type="title"/>
          </p:nvPr>
        </p:nvSpPr>
        <p:spPr>
          <a:xfrm>
            <a:off x="457201" y="1828800"/>
            <a:ext cx="6400800" cy="3200400"/>
          </a:xfrm>
        </p:spPr>
        <p:txBody>
          <a:bodyPr anchor="b"/>
          <a:lstStyle>
            <a:lvl1pPr>
              <a:lnSpc>
                <a:spcPct val="100000"/>
              </a:lnSpc>
              <a:defRPr sz="3200">
                <a:solidFill>
                  <a:schemeClr val="bg1"/>
                </a:solidFill>
              </a:defRPr>
            </a:lvl1pPr>
          </a:lstStyle>
          <a:p>
            <a:r>
              <a:rPr lang="en-US" dirty="0"/>
              <a:t>Click to edit Master title style</a:t>
            </a:r>
          </a:p>
        </p:txBody>
      </p:sp>
      <p:sp>
        <p:nvSpPr>
          <p:cNvPr id="5" name="Text Placeholder 13">
            <a:extLst>
              <a:ext uri="{FF2B5EF4-FFF2-40B4-BE49-F238E27FC236}">
                <a16:creationId xmlns:a16="http://schemas.microsoft.com/office/drawing/2014/main" id="{CF3343E8-5798-7004-4131-614CDC28E54F}"/>
              </a:ext>
            </a:extLst>
          </p:cNvPr>
          <p:cNvSpPr>
            <a:spLocks noGrp="1"/>
          </p:cNvSpPr>
          <p:nvPr>
            <p:ph type="body" sz="quarter" idx="16"/>
          </p:nvPr>
        </p:nvSpPr>
        <p:spPr>
          <a:xfrm>
            <a:off x="457200" y="5486400"/>
            <a:ext cx="6400800" cy="457200"/>
          </a:xfrm>
          <a:prstGeom prst="rect">
            <a:avLst/>
          </a:prstGeom>
        </p:spPr>
        <p:txBody>
          <a:bodyPr anchor="ctr"/>
          <a:lstStyle>
            <a:lvl1pPr marL="0" indent="0">
              <a:lnSpc>
                <a:spcPct val="114000"/>
              </a:lnSpc>
              <a:buFont typeface="Arial" panose="020B0604020202020204" pitchFamily="34" charset="0"/>
              <a:buNone/>
              <a:defRPr>
                <a:solidFill>
                  <a:schemeClr val="bg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Master text style</a:t>
            </a:r>
          </a:p>
        </p:txBody>
      </p:sp>
      <p:sp>
        <p:nvSpPr>
          <p:cNvPr id="6" name="Footer Placeholder 5">
            <a:extLst>
              <a:ext uri="{FF2B5EF4-FFF2-40B4-BE49-F238E27FC236}">
                <a16:creationId xmlns:a16="http://schemas.microsoft.com/office/drawing/2014/main" id="{761A9588-EF88-10DC-75AD-0D984B40D43F}"/>
              </a:ext>
            </a:extLst>
          </p:cNvPr>
          <p:cNvSpPr>
            <a:spLocks noGrp="1"/>
          </p:cNvSpPr>
          <p:nvPr>
            <p:ph type="ftr" sz="quarter" idx="20"/>
          </p:nvPr>
        </p:nvSpPr>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114860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atement/Quote C">
    <p:bg>
      <p:bgPr>
        <a:gradFill>
          <a:gsLst>
            <a:gs pos="0">
              <a:schemeClr val="accent1"/>
            </a:gs>
            <a:gs pos="46000">
              <a:schemeClr val="accent2"/>
            </a:gs>
            <a:gs pos="100000">
              <a:schemeClr val="accent2"/>
            </a:gs>
          </a:gsLst>
          <a:lin ang="6600000" scaled="0"/>
        </a:gra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DC2E9C8-475A-DD5F-B0EB-DFE1BC034481}"/>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accent2">
              <a:alpha val="40000"/>
            </a:schemeClr>
          </a:solidFill>
          <a:ln w="9493" cap="flat">
            <a:noFill/>
            <a:prstDash val="solid"/>
            <a:miter/>
          </a:ln>
        </p:spPr>
        <p:txBody>
          <a:bodyPr wrap="square">
            <a:noAutofit/>
          </a:bodyPr>
          <a:lstStyle/>
          <a:p>
            <a:endParaRPr lang="en-US"/>
          </a:p>
        </p:txBody>
      </p:sp>
      <p:pic>
        <p:nvPicPr>
          <p:cNvPr id="4" name="Graphic 3">
            <a:extLst>
              <a:ext uri="{FF2B5EF4-FFF2-40B4-BE49-F238E27FC236}">
                <a16:creationId xmlns:a16="http://schemas.microsoft.com/office/drawing/2014/main" id="{4BAAE885-8E1B-A3A3-645F-0AFBCC48DEC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9809"/>
            <a:ext cx="11675444" cy="6409180"/>
          </a:xfrm>
          <a:prstGeom prst="rect">
            <a:avLst/>
          </a:prstGeom>
        </p:spPr>
      </p:pic>
      <p:sp>
        <p:nvSpPr>
          <p:cNvPr id="5" name="Title 1">
            <a:extLst>
              <a:ext uri="{FF2B5EF4-FFF2-40B4-BE49-F238E27FC236}">
                <a16:creationId xmlns:a16="http://schemas.microsoft.com/office/drawing/2014/main" id="{14B103E4-BB68-ADC5-6ACE-705946896486}"/>
              </a:ext>
            </a:extLst>
          </p:cNvPr>
          <p:cNvSpPr>
            <a:spLocks noGrp="1"/>
          </p:cNvSpPr>
          <p:nvPr>
            <p:ph type="title"/>
          </p:nvPr>
        </p:nvSpPr>
        <p:spPr>
          <a:xfrm>
            <a:off x="457200" y="1828800"/>
            <a:ext cx="9601199" cy="3200400"/>
          </a:xfrm>
        </p:spPr>
        <p:txBody>
          <a:bodyPr anchor="b"/>
          <a:lstStyle>
            <a:lvl1pPr>
              <a:lnSpc>
                <a:spcPct val="100000"/>
              </a:lnSpc>
              <a:defRPr sz="4200">
                <a:solidFill>
                  <a:schemeClr val="bg1"/>
                </a:solidFill>
              </a:defRPr>
            </a:lvl1pPr>
          </a:lstStyle>
          <a:p>
            <a:r>
              <a:rPr lang="en-US" dirty="0"/>
              <a:t>Click to edit Master title style</a:t>
            </a:r>
          </a:p>
        </p:txBody>
      </p:sp>
      <p:sp>
        <p:nvSpPr>
          <p:cNvPr id="7" name="Text Placeholder 13">
            <a:extLst>
              <a:ext uri="{FF2B5EF4-FFF2-40B4-BE49-F238E27FC236}">
                <a16:creationId xmlns:a16="http://schemas.microsoft.com/office/drawing/2014/main" id="{B87998F5-0B8A-89FA-A590-27976FBF364A}"/>
              </a:ext>
            </a:extLst>
          </p:cNvPr>
          <p:cNvSpPr>
            <a:spLocks noGrp="1"/>
          </p:cNvSpPr>
          <p:nvPr>
            <p:ph type="body" sz="quarter" idx="16"/>
          </p:nvPr>
        </p:nvSpPr>
        <p:spPr>
          <a:xfrm>
            <a:off x="457200" y="5486400"/>
            <a:ext cx="6400800" cy="457200"/>
          </a:xfrm>
          <a:prstGeom prst="rect">
            <a:avLst/>
          </a:prstGeom>
        </p:spPr>
        <p:txBody>
          <a:bodyPr anchor="ctr"/>
          <a:lstStyle>
            <a:lvl1pPr marL="0" indent="0">
              <a:lnSpc>
                <a:spcPct val="114000"/>
              </a:lnSpc>
              <a:buFont typeface="Arial" panose="020B0604020202020204" pitchFamily="34" charset="0"/>
              <a:buNone/>
              <a:defRPr>
                <a:solidFill>
                  <a:schemeClr val="bg2"/>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Master text style</a:t>
            </a:r>
          </a:p>
        </p:txBody>
      </p:sp>
      <p:sp>
        <p:nvSpPr>
          <p:cNvPr id="8" name="Footer Placeholder 7">
            <a:extLst>
              <a:ext uri="{FF2B5EF4-FFF2-40B4-BE49-F238E27FC236}">
                <a16:creationId xmlns:a16="http://schemas.microsoft.com/office/drawing/2014/main" id="{BDD162A5-E1C2-A00B-FFCC-60DF1171C47B}"/>
              </a:ext>
            </a:extLst>
          </p:cNvPr>
          <p:cNvSpPr>
            <a:spLocks noGrp="1"/>
          </p:cNvSpPr>
          <p:nvPr>
            <p:ph type="ftr" sz="quarter" idx="17"/>
          </p:nvPr>
        </p:nvSpPr>
        <p:spPr/>
        <p:txBody>
          <a:bodyPr/>
          <a:lstStyle/>
          <a:p>
            <a:pPr algn="l"/>
            <a:r>
              <a:rPr lang="en-US"/>
              <a:t>© Novara 2026. All Rights Reserved. </a:t>
            </a:r>
            <a:endParaRPr lang="en-US" sz="700" dirty="0"/>
          </a:p>
        </p:txBody>
      </p:sp>
      <p:sp>
        <p:nvSpPr>
          <p:cNvPr id="11" name="Slide Number Placeholder 10">
            <a:extLst>
              <a:ext uri="{FF2B5EF4-FFF2-40B4-BE49-F238E27FC236}">
                <a16:creationId xmlns:a16="http://schemas.microsoft.com/office/drawing/2014/main" id="{F37C2F8C-2B80-9FED-446E-A7E47484345C}"/>
              </a:ext>
            </a:extLst>
          </p:cNvPr>
          <p:cNvSpPr>
            <a:spLocks noGrp="1"/>
          </p:cNvSpPr>
          <p:nvPr>
            <p:ph type="sldNum" sz="quarter" idx="18"/>
          </p:nvPr>
        </p:nvSpPr>
        <p:spPr/>
        <p:txBody>
          <a:bodyPr/>
          <a:lstStyle/>
          <a:p>
            <a:fld id="{82E5F845-5360-AC48-894D-E3ACF0C39174}" type="slidenum">
              <a:rPr lang="en-US" smtClean="0"/>
              <a:pPr/>
              <a:t>‹#›</a:t>
            </a:fld>
            <a:endParaRPr lang="en-US" sz="1000" dirty="0"/>
          </a:p>
        </p:txBody>
      </p:sp>
      <p:pic>
        <p:nvPicPr>
          <p:cNvPr id="13" name="Graphic 12">
            <a:extLst>
              <a:ext uri="{FF2B5EF4-FFF2-40B4-BE49-F238E27FC236}">
                <a16:creationId xmlns:a16="http://schemas.microsoft.com/office/drawing/2014/main" id="{32D940B2-005E-9129-2BDA-9B2533DE3438}"/>
              </a:ext>
            </a:extLst>
          </p:cNvPr>
          <p:cNvPicPr>
            <a:picLocks noChangeAspect="1"/>
          </p:cNvPicPr>
          <p:nvPr userDrawn="1"/>
        </p:nvPicPr>
        <p:blipFill>
          <a:blip>
            <a:extLst>
              <a:ext uri="{96DAC541-7B7A-43D3-8B79-37D633B846F1}">
                <asvg:svgBlip xmlns:asvg="http://schemas.microsoft.com/office/drawing/2016/SVG/main" r:embed="rId3"/>
              </a:ext>
            </a:extLst>
          </a:blip>
          <a:srcRect l="4025" t="17006" b="19010"/>
          <a:stretch>
            <a:fillRect/>
          </a:stretch>
        </p:blipFill>
        <p:spPr>
          <a:xfrm>
            <a:off x="196328" y="6477000"/>
            <a:ext cx="914400" cy="304800"/>
          </a:xfrm>
          <a:prstGeom prst="rect">
            <a:avLst/>
          </a:prstGeom>
        </p:spPr>
      </p:pic>
    </p:spTree>
    <p:extLst>
      <p:ext uri="{BB962C8B-B14F-4D97-AF65-F5344CB8AC3E}">
        <p14:creationId xmlns:p14="http://schemas.microsoft.com/office/powerpoint/2010/main" val="3523739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82DF6C32-FEFA-2404-2C89-0C4834F6EE1A}"/>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bg1"/>
          </a:solidFill>
          <a:ln w="9493" cap="flat">
            <a:noFill/>
            <a:prstDash val="solid"/>
            <a:miter/>
          </a:ln>
        </p:spPr>
        <p:txBody>
          <a:bodyPr wrap="square">
            <a:noAutofit/>
          </a:bodyPr>
          <a:lstStyle/>
          <a:p>
            <a:endParaRPr lang="en-US" dirty="0"/>
          </a:p>
        </p:txBody>
      </p:sp>
      <p:sp>
        <p:nvSpPr>
          <p:cNvPr id="2" name="Title Placeholder 1">
            <a:extLst>
              <a:ext uri="{FF2B5EF4-FFF2-40B4-BE49-F238E27FC236}">
                <a16:creationId xmlns:a16="http://schemas.microsoft.com/office/drawing/2014/main" id="{5EF1B616-5A39-1449-84B2-ECF1F76B448E}"/>
              </a:ext>
            </a:extLst>
          </p:cNvPr>
          <p:cNvSpPr>
            <a:spLocks noGrp="1"/>
          </p:cNvSpPr>
          <p:nvPr>
            <p:ph type="title"/>
          </p:nvPr>
        </p:nvSpPr>
        <p:spPr>
          <a:xfrm>
            <a:off x="484879" y="457200"/>
            <a:ext cx="10297421" cy="1037372"/>
          </a:xfrm>
          <a:prstGeom prst="rect">
            <a:avLst/>
          </a:prstGeom>
        </p:spPr>
        <p:txBody>
          <a:bodyPr vert="horz" lIns="0" tIns="0" rIns="0" bIns="0" rtlCol="0" anchor="t" anchorCtr="0">
            <a:noAutofit/>
          </a:bodyPr>
          <a:lstStyle/>
          <a:p>
            <a:endParaRPr lang="en-US" dirty="0"/>
          </a:p>
        </p:txBody>
      </p:sp>
      <p:sp>
        <p:nvSpPr>
          <p:cNvPr id="6" name="Slide Number Placeholder 5">
            <a:extLst>
              <a:ext uri="{FF2B5EF4-FFF2-40B4-BE49-F238E27FC236}">
                <a16:creationId xmlns:a16="http://schemas.microsoft.com/office/drawing/2014/main" id="{3A080735-08E0-1946-8E93-2F61DF99E7A8}"/>
              </a:ext>
            </a:extLst>
          </p:cNvPr>
          <p:cNvSpPr>
            <a:spLocks noGrp="1"/>
          </p:cNvSpPr>
          <p:nvPr>
            <p:ph type="sldNum" sz="quarter" idx="4"/>
          </p:nvPr>
        </p:nvSpPr>
        <p:spPr>
          <a:xfrm>
            <a:off x="11274799" y="6384471"/>
            <a:ext cx="661519" cy="473529"/>
          </a:xfrm>
          <a:prstGeom prst="rect">
            <a:avLst/>
          </a:prstGeom>
        </p:spPr>
        <p:txBody>
          <a:bodyPr vert="horz" lIns="0" tIns="0" rIns="0" bIns="0" rtlCol="0" anchor="ctr"/>
          <a:lstStyle>
            <a:lvl1pPr algn="r">
              <a:defRPr sz="1200" b="0">
                <a:solidFill>
                  <a:schemeClr val="bg1"/>
                </a:solidFill>
              </a:defRPr>
            </a:lvl1pPr>
          </a:lstStyle>
          <a:p>
            <a:fld id="{82E5F845-5360-AC48-894D-E3ACF0C39174}" type="slidenum">
              <a:rPr lang="en-US" smtClean="0"/>
              <a:pPr/>
              <a:t>‹#›</a:t>
            </a:fld>
            <a:endParaRPr lang="en-US" sz="1200" dirty="0"/>
          </a:p>
        </p:txBody>
      </p:sp>
      <p:pic>
        <p:nvPicPr>
          <p:cNvPr id="7" name="Graphic 6">
            <a:extLst>
              <a:ext uri="{FF2B5EF4-FFF2-40B4-BE49-F238E27FC236}">
                <a16:creationId xmlns:a16="http://schemas.microsoft.com/office/drawing/2014/main" id="{35251552-E5DC-98B7-57AC-17B5C748873B}"/>
              </a:ext>
            </a:extLst>
          </p:cNvPr>
          <p:cNvPicPr>
            <a:picLocks noChangeAspect="1"/>
          </p:cNvPicPr>
          <p:nvPr userDrawn="1"/>
        </p:nvPicPr>
        <p:blipFill>
          <a:blip>
            <a:extLst>
              <a:ext uri="{96DAC541-7B7A-43D3-8B79-37D633B846F1}">
                <asvg:svgBlip xmlns:asvg="http://schemas.microsoft.com/office/drawing/2016/SVG/main" r:embed="rId47"/>
              </a:ext>
            </a:extLst>
          </a:blip>
          <a:srcRect l="4025" t="17006" b="19010"/>
          <a:stretch>
            <a:fillRect/>
          </a:stretch>
        </p:blipFill>
        <p:spPr>
          <a:xfrm>
            <a:off x="196328" y="6477000"/>
            <a:ext cx="914400" cy="304800"/>
          </a:xfrm>
          <a:prstGeom prst="rect">
            <a:avLst/>
          </a:prstGeom>
        </p:spPr>
      </p:pic>
      <p:sp>
        <p:nvSpPr>
          <p:cNvPr id="10" name="Footer Placeholder 10">
            <a:extLst>
              <a:ext uri="{FF2B5EF4-FFF2-40B4-BE49-F238E27FC236}">
                <a16:creationId xmlns:a16="http://schemas.microsoft.com/office/drawing/2014/main" id="{0130BAFC-FE82-1B15-459A-60B2146EBD1E}"/>
              </a:ext>
            </a:extLst>
          </p:cNvPr>
          <p:cNvSpPr>
            <a:spLocks noGrp="1"/>
          </p:cNvSpPr>
          <p:nvPr>
            <p:ph type="ftr" sz="quarter" idx="3"/>
          </p:nvPr>
        </p:nvSpPr>
        <p:spPr>
          <a:xfrm>
            <a:off x="1371602" y="6400647"/>
            <a:ext cx="2680634" cy="457353"/>
          </a:xfrm>
          <a:prstGeom prst="rect">
            <a:avLst/>
          </a:prstGeom>
        </p:spPr>
        <p:txBody>
          <a:bodyPr vert="horz" lIns="0" tIns="0" rIns="0" bIns="0" rtlCol="0" anchor="ctr"/>
          <a:lstStyle>
            <a:lvl1pPr algn="l">
              <a:defRPr sz="700" b="0">
                <a:solidFill>
                  <a:schemeClr val="bg1"/>
                </a:solidFill>
              </a:defRPr>
            </a:lvl1pPr>
          </a:lstStyle>
          <a:p>
            <a:r>
              <a:rPr lang="en-US"/>
              <a:t>© Novara 2026. All Rights Reserved. </a:t>
            </a:r>
            <a:endParaRPr lang="en-US" dirty="0"/>
          </a:p>
        </p:txBody>
      </p:sp>
      <p:sp>
        <p:nvSpPr>
          <p:cNvPr id="14" name="Text Placeholder 2">
            <a:extLst>
              <a:ext uri="{FF2B5EF4-FFF2-40B4-BE49-F238E27FC236}">
                <a16:creationId xmlns:a16="http://schemas.microsoft.com/office/drawing/2014/main" id="{C9DF861D-08DD-85E8-063E-EF10DB62C3DA}"/>
              </a:ext>
            </a:extLst>
          </p:cNvPr>
          <p:cNvSpPr>
            <a:spLocks noGrp="1"/>
          </p:cNvSpPr>
          <p:nvPr>
            <p:ph type="body" idx="1"/>
          </p:nvPr>
        </p:nvSpPr>
        <p:spPr>
          <a:xfrm>
            <a:off x="484879" y="1955822"/>
            <a:ext cx="10297421" cy="4028735"/>
          </a:xfrm>
          <a:prstGeom prst="rect">
            <a:avLst/>
          </a:prstGeom>
        </p:spPr>
        <p:txBody>
          <a:bodyPr vert="horz" lIns="0" tIns="0" rIns="0" bIns="0" rtlCol="0" anchor="t" anchorCtr="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91258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5" r:id="rId13"/>
    <p:sldLayoutId id="2147483673" r:id="rId14"/>
    <p:sldLayoutId id="2147483697" r:id="rId15"/>
    <p:sldLayoutId id="2147483703" r:id="rId16"/>
    <p:sldLayoutId id="2147483676" r:id="rId17"/>
    <p:sldLayoutId id="2147483679" r:id="rId18"/>
    <p:sldLayoutId id="2147483704" r:id="rId19"/>
    <p:sldLayoutId id="2147483680" r:id="rId20"/>
    <p:sldLayoutId id="2147483682" r:id="rId21"/>
    <p:sldLayoutId id="2147483698" r:id="rId22"/>
    <p:sldLayoutId id="2147483674" r:id="rId23"/>
    <p:sldLayoutId id="2147483710" r:id="rId24"/>
    <p:sldLayoutId id="2147483702" r:id="rId25"/>
    <p:sldLayoutId id="2147483687" r:id="rId26"/>
    <p:sldLayoutId id="2147483681" r:id="rId27"/>
    <p:sldLayoutId id="2147483699" r:id="rId28"/>
    <p:sldLayoutId id="2147483683" r:id="rId29"/>
    <p:sldLayoutId id="2147483684" r:id="rId30"/>
    <p:sldLayoutId id="2147483700" r:id="rId31"/>
    <p:sldLayoutId id="2147483685" r:id="rId32"/>
    <p:sldLayoutId id="2147483689" r:id="rId33"/>
    <p:sldLayoutId id="2147483690" r:id="rId34"/>
    <p:sldLayoutId id="2147483701" r:id="rId35"/>
    <p:sldLayoutId id="2147483711" r:id="rId36"/>
    <p:sldLayoutId id="2147483712" r:id="rId37"/>
    <p:sldLayoutId id="2147483713" r:id="rId38"/>
    <p:sldLayoutId id="2147483714" r:id="rId39"/>
    <p:sldLayoutId id="2147483716" r:id="rId40"/>
    <p:sldLayoutId id="2147483717" r:id="rId41"/>
    <p:sldLayoutId id="2147483718" r:id="rId42"/>
    <p:sldLayoutId id="2147483719" r:id="rId43"/>
    <p:sldLayoutId id="2147483720" r:id="rId44"/>
    <p:sldLayoutId id="2147483721" r:id="rId4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600" b="0" i="0" kern="1200" baseline="0">
          <a:solidFill>
            <a:schemeClr val="tx1"/>
          </a:solidFill>
          <a:latin typeface="+mj-lt"/>
          <a:ea typeface="+mj-ea"/>
          <a:cs typeface="+mj-cs"/>
        </a:defRPr>
      </a:lvl1pPr>
    </p:titleStyle>
    <p:bodyStyle>
      <a:lvl1pPr marL="274320" indent="-274320" algn="l" defTabSz="914400" rtl="0" eaLnBrk="1" latinLnBrk="0" hangingPunct="1">
        <a:lnSpc>
          <a:spcPct val="110000"/>
        </a:lnSpc>
        <a:spcBef>
          <a:spcPts val="1000"/>
        </a:spcBef>
        <a:buClrTx/>
        <a:buFont typeface="System Font Regular"/>
        <a:buChar char="»"/>
        <a:defRPr sz="1600" kern="1200" baseline="0">
          <a:solidFill>
            <a:schemeClr val="tx1"/>
          </a:solidFill>
          <a:latin typeface="+mn-lt"/>
          <a:ea typeface="+mn-ea"/>
          <a:cs typeface="+mn-cs"/>
        </a:defRPr>
      </a:lvl1pPr>
      <a:lvl2pPr marL="548640" indent="-182880" algn="l" defTabSz="914400" rtl="0" eaLnBrk="1" latinLnBrk="0" hangingPunct="1">
        <a:lnSpc>
          <a:spcPct val="110000"/>
        </a:lnSpc>
        <a:spcBef>
          <a:spcPts val="300"/>
        </a:spcBef>
        <a:spcAft>
          <a:spcPts val="300"/>
        </a:spcAft>
        <a:buClrTx/>
        <a:buFont typeface="Arial" panose="020B0604020202020204" pitchFamily="34" charset="0"/>
        <a:buChar char="•"/>
        <a:defRPr sz="1600" kern="1200" baseline="0">
          <a:solidFill>
            <a:schemeClr val="tx1"/>
          </a:solidFill>
          <a:latin typeface="+mn-lt"/>
          <a:ea typeface="+mn-ea"/>
          <a:cs typeface="+mn-cs"/>
        </a:defRPr>
      </a:lvl2pPr>
      <a:lvl3pPr marL="822960" indent="-18288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tx1"/>
          </a:solidFill>
          <a:latin typeface="+mn-lt"/>
          <a:ea typeface="+mn-ea"/>
          <a:cs typeface="+mn-cs"/>
        </a:defRPr>
      </a:lvl3pPr>
      <a:lvl4pPr marL="109728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tx1"/>
          </a:solidFill>
          <a:latin typeface="+mn-lt"/>
          <a:ea typeface="+mn-ea"/>
          <a:cs typeface="+mn-cs"/>
        </a:defRPr>
      </a:lvl4pPr>
      <a:lvl5pPr marL="137160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3" pos="432">
          <p15:clr>
            <a:srgbClr val="F26B43"/>
          </p15:clr>
        </p15:guide>
        <p15:guide id="4" pos="6792" userDrawn="1">
          <p15:clr>
            <a:srgbClr val="F26B43"/>
          </p15:clr>
        </p15:guide>
        <p15:guide id="5" orient="horz">
          <p15:clr>
            <a:srgbClr val="F26B43"/>
          </p15:clr>
        </p15:guide>
        <p15:guide id="6">
          <p15:clr>
            <a:srgbClr val="F26B43"/>
          </p15:clr>
        </p15:guide>
        <p15:guide id="7" orient="horz" pos="288">
          <p15:clr>
            <a:srgbClr val="F26B43"/>
          </p15:clr>
        </p15:guide>
        <p15:guide id="8" orient="horz" pos="941">
          <p15:clr>
            <a:srgbClr val="F26B43"/>
          </p15:clr>
        </p15:guide>
        <p15:guide id="9" orient="horz" pos="1005">
          <p15:clr>
            <a:srgbClr val="F26B43"/>
          </p15:clr>
        </p15:guide>
        <p15:guide id="10" orient="horz" pos="4318">
          <p15:clr>
            <a:srgbClr val="F26B43"/>
          </p15:clr>
        </p15:guide>
        <p15:guide id="11" orient="horz" pos="4080">
          <p15:clr>
            <a:srgbClr val="F26B43"/>
          </p15:clr>
        </p15:guide>
        <p15:guide id="12" orient="horz" pos="3768" userDrawn="1">
          <p15:clr>
            <a:srgbClr val="F26B43"/>
          </p15:clr>
        </p15:guide>
        <p15:guide id="13" pos="298">
          <p15:clr>
            <a:srgbClr val="F26B43"/>
          </p15:clr>
        </p15:guide>
        <p15:guide id="14" pos="7368">
          <p15:clr>
            <a:srgbClr val="F26B43"/>
          </p15:clr>
        </p15:guide>
        <p15:guide id="15" orient="horz" pos="1225" userDrawn="1">
          <p15:clr>
            <a:srgbClr val="F26B43"/>
          </p15:clr>
        </p15:guide>
        <p15:guide id="16" pos="35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8.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7.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7.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4.xml"/><Relationship Id="rId1" Type="http://schemas.openxmlformats.org/officeDocument/2006/relationships/tags" Target="../tags/tag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2.xml"/><Relationship Id="rId1" Type="http://schemas.openxmlformats.org/officeDocument/2006/relationships/tags" Target="../tags/tag12.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slide" Target="slide7.xml"/><Relationship Id="rId13" Type="http://schemas.microsoft.com/office/2007/relationships/hdphoto" Target="../media/hdphoto4.wdp"/><Relationship Id="rId18" Type="http://schemas.openxmlformats.org/officeDocument/2006/relationships/image" Target="../media/image28.png"/><Relationship Id="rId3" Type="http://schemas.openxmlformats.org/officeDocument/2006/relationships/notesSlide" Target="../notesSlides/notesSlide11.xml"/><Relationship Id="rId7" Type="http://schemas.microsoft.com/office/2007/relationships/hdphoto" Target="../media/hdphoto2.wdp"/><Relationship Id="rId12" Type="http://schemas.openxmlformats.org/officeDocument/2006/relationships/image" Target="../media/image25.png"/><Relationship Id="rId17" Type="http://schemas.microsoft.com/office/2007/relationships/hdphoto" Target="../media/hdphoto6.wdp"/><Relationship Id="rId2" Type="http://schemas.openxmlformats.org/officeDocument/2006/relationships/slideLayout" Target="../slideLayouts/slideLayout43.xml"/><Relationship Id="rId16" Type="http://schemas.openxmlformats.org/officeDocument/2006/relationships/image" Target="../media/image27.png"/><Relationship Id="rId1" Type="http://schemas.openxmlformats.org/officeDocument/2006/relationships/tags" Target="../tags/tag13.xml"/><Relationship Id="rId6" Type="http://schemas.openxmlformats.org/officeDocument/2006/relationships/image" Target="../media/image22.png"/><Relationship Id="rId11" Type="http://schemas.microsoft.com/office/2007/relationships/hdphoto" Target="../media/hdphoto3.wdp"/><Relationship Id="rId5" Type="http://schemas.microsoft.com/office/2007/relationships/hdphoto" Target="../media/hdphoto1.wdp"/><Relationship Id="rId15" Type="http://schemas.microsoft.com/office/2007/relationships/hdphoto" Target="../media/hdphoto5.wdp"/><Relationship Id="rId10" Type="http://schemas.openxmlformats.org/officeDocument/2006/relationships/image" Target="../media/image24.png"/><Relationship Id="rId19" Type="http://schemas.microsoft.com/office/2007/relationships/hdphoto" Target="../media/hdphoto7.wdp"/><Relationship Id="rId4" Type="http://schemas.openxmlformats.org/officeDocument/2006/relationships/image" Target="../media/image21.png"/><Relationship Id="rId9" Type="http://schemas.openxmlformats.org/officeDocument/2006/relationships/image" Target="../media/image23.png"/><Relationship Id="rId14"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2.xml"/><Relationship Id="rId7" Type="http://schemas.openxmlformats.org/officeDocument/2006/relationships/slide" Target="slide7.xml"/><Relationship Id="rId2" Type="http://schemas.openxmlformats.org/officeDocument/2006/relationships/slideLayout" Target="../slideLayouts/slideLayout43.xml"/><Relationship Id="rId1" Type="http://schemas.openxmlformats.org/officeDocument/2006/relationships/tags" Target="../tags/tag14.xml"/><Relationship Id="rId6" Type="http://schemas.openxmlformats.org/officeDocument/2006/relationships/image" Target="../media/image19.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3.xml"/><Relationship Id="rId7" Type="http://schemas.openxmlformats.org/officeDocument/2006/relationships/image" Target="../media/image19.png"/><Relationship Id="rId2" Type="http://schemas.openxmlformats.org/officeDocument/2006/relationships/slideLayout" Target="../slideLayouts/slideLayout43.xml"/><Relationship Id="rId1" Type="http://schemas.openxmlformats.org/officeDocument/2006/relationships/tags" Target="../tags/tag15.xml"/><Relationship Id="rId6" Type="http://schemas.openxmlformats.org/officeDocument/2006/relationships/image" Target="../media/image32.png"/><Relationship Id="rId5" Type="http://schemas.openxmlformats.org/officeDocument/2006/relationships/image" Target="../media/image29.png"/><Relationship Id="rId10" Type="http://schemas.microsoft.com/office/2007/relationships/hdphoto" Target="../media/hdphoto2.wdp"/><Relationship Id="rId4" Type="http://schemas.openxmlformats.org/officeDocument/2006/relationships/hyperlink" Target="https://partners.novara.com/wp-content/uploads/2026/04/Novara%20RMC%20-%20Training%20Track%20FORM.pdf" TargetMode="External"/><Relationship Id="rId9" Type="http://schemas.openxmlformats.org/officeDocument/2006/relationships/image" Target="../media/image22.pn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4.xml"/><Relationship Id="rId7" Type="http://schemas.openxmlformats.org/officeDocument/2006/relationships/image" Target="../media/image34.png"/><Relationship Id="rId2" Type="http://schemas.openxmlformats.org/officeDocument/2006/relationships/slideLayout" Target="../slideLayouts/slideLayout43.xml"/><Relationship Id="rId1" Type="http://schemas.openxmlformats.org/officeDocument/2006/relationships/tags" Target="../tags/tag16.xml"/><Relationship Id="rId6" Type="http://schemas.openxmlformats.org/officeDocument/2006/relationships/image" Target="../media/image29.png"/><Relationship Id="rId11" Type="http://schemas.openxmlformats.org/officeDocument/2006/relationships/image" Target="../media/image36.png"/><Relationship Id="rId5" Type="http://schemas.microsoft.com/office/2007/relationships/hdphoto" Target="../media/hdphoto3.wdp"/><Relationship Id="rId10" Type="http://schemas.openxmlformats.org/officeDocument/2006/relationships/image" Target="../media/image35.jpg"/><Relationship Id="rId4" Type="http://schemas.openxmlformats.org/officeDocument/2006/relationships/image" Target="../media/image24.png"/><Relationship Id="rId9" Type="http://schemas.openxmlformats.org/officeDocument/2006/relationships/hyperlink" Target="https://partners.novara.com/wp-content/uploads/2026/04/Novara%20RMC%20-%20SDS%20Track%20FORM.pdf"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15.xml"/><Relationship Id="rId7" Type="http://schemas.microsoft.com/office/2007/relationships/hdphoto" Target="../media/hdphoto6.wdp"/><Relationship Id="rId2" Type="http://schemas.openxmlformats.org/officeDocument/2006/relationships/slideLayout" Target="../slideLayouts/slideLayout43.xml"/><Relationship Id="rId1" Type="http://schemas.openxmlformats.org/officeDocument/2006/relationships/tags" Target="../tags/tag17.xml"/><Relationship Id="rId6" Type="http://schemas.openxmlformats.org/officeDocument/2006/relationships/image" Target="../media/image27.png"/><Relationship Id="rId5" Type="http://schemas.openxmlformats.org/officeDocument/2006/relationships/image" Target="../media/image19.png"/><Relationship Id="rId4" Type="http://schemas.openxmlformats.org/officeDocument/2006/relationships/image" Target="../media/image37.png"/><Relationship Id="rId9" Type="http://schemas.openxmlformats.org/officeDocument/2006/relationships/hyperlink" Target="https://partners.novara.com/wp-content/uploads/2026/04/Novara%20RMC%20-%20BBS%20Track%20FORM.pdf"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7.xml"/><Relationship Id="rId1" Type="http://schemas.openxmlformats.org/officeDocument/2006/relationships/tags" Target="../tags/tag3.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6.xml"/><Relationship Id="rId7" Type="http://schemas.openxmlformats.org/officeDocument/2006/relationships/image" Target="../media/image21.png"/><Relationship Id="rId2" Type="http://schemas.openxmlformats.org/officeDocument/2006/relationships/slideLayout" Target="../slideLayouts/slideLayout43.xml"/><Relationship Id="rId1" Type="http://schemas.openxmlformats.org/officeDocument/2006/relationships/tags" Target="../tags/tag18.xml"/><Relationship Id="rId6" Type="http://schemas.openxmlformats.org/officeDocument/2006/relationships/image" Target="../media/image19.png"/><Relationship Id="rId5" Type="http://schemas.openxmlformats.org/officeDocument/2006/relationships/image" Target="../media/image39.png"/><Relationship Id="rId10" Type="http://schemas.openxmlformats.org/officeDocument/2006/relationships/hyperlink" Target="https://partners.novara.com/wp-content/uploads/2026/04/Novara%20RMC%20-%20Job%20Description%20Track%20FORM.pdf" TargetMode="External"/><Relationship Id="rId4" Type="http://schemas.openxmlformats.org/officeDocument/2006/relationships/image" Target="../media/image29.png"/><Relationship Id="rId9" Type="http://schemas.openxmlformats.org/officeDocument/2006/relationships/image" Target="../media/image40.png"/></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7.xml"/><Relationship Id="rId7" Type="http://schemas.openxmlformats.org/officeDocument/2006/relationships/image" Target="../media/image41.png"/><Relationship Id="rId2" Type="http://schemas.openxmlformats.org/officeDocument/2006/relationships/slideLayout" Target="../slideLayouts/slideLayout43.xml"/><Relationship Id="rId1" Type="http://schemas.openxmlformats.org/officeDocument/2006/relationships/tags" Target="../tags/tag19.xml"/><Relationship Id="rId6" Type="http://schemas.openxmlformats.org/officeDocument/2006/relationships/image" Target="../media/image29.png"/><Relationship Id="rId5" Type="http://schemas.microsoft.com/office/2007/relationships/hdphoto" Target="../media/hdphoto7.wdp"/><Relationship Id="rId10" Type="http://schemas.openxmlformats.org/officeDocument/2006/relationships/hyperlink" Target="https://partners.novara.com/wp-content/uploads/2026/04/Novara%20RMC%20-%20COI%20Track%20FORM.pdf" TargetMode="External"/><Relationship Id="rId4" Type="http://schemas.openxmlformats.org/officeDocument/2006/relationships/image" Target="../media/image28.png"/><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notesSlide" Target="../notesSlides/notesSlide18.xml"/><Relationship Id="rId7" Type="http://schemas.openxmlformats.org/officeDocument/2006/relationships/image" Target="../media/image25.png"/><Relationship Id="rId2" Type="http://schemas.openxmlformats.org/officeDocument/2006/relationships/slideLayout" Target="../slideLayouts/slideLayout43.xml"/><Relationship Id="rId1" Type="http://schemas.openxmlformats.org/officeDocument/2006/relationships/tags" Target="../tags/tag20.xml"/><Relationship Id="rId6" Type="http://schemas.openxmlformats.org/officeDocument/2006/relationships/image" Target="../media/image19.png"/><Relationship Id="rId5" Type="http://schemas.openxmlformats.org/officeDocument/2006/relationships/image" Target="../media/image43.png"/><Relationship Id="rId10" Type="http://schemas.openxmlformats.org/officeDocument/2006/relationships/hyperlink" Target="https://partners.novara.com/wp-content/uploads/2026/04/Novara%20RMC%20-%20BBS%20Track%20FORM.pdf" TargetMode="External"/><Relationship Id="rId4" Type="http://schemas.openxmlformats.org/officeDocument/2006/relationships/image" Target="../media/image29.png"/><Relationship Id="rId9" Type="http://schemas.openxmlformats.org/officeDocument/2006/relationships/image" Target="../media/image44.png"/></Relationships>
</file>

<file path=ppt/slides/_rels/slide2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19.xml"/><Relationship Id="rId7" Type="http://schemas.openxmlformats.org/officeDocument/2006/relationships/image" Target="../media/image29.png"/><Relationship Id="rId2" Type="http://schemas.openxmlformats.org/officeDocument/2006/relationships/slideLayout" Target="../slideLayouts/slideLayout43.xml"/><Relationship Id="rId1" Type="http://schemas.openxmlformats.org/officeDocument/2006/relationships/tags" Target="../tags/tag21.xml"/><Relationship Id="rId6" Type="http://schemas.microsoft.com/office/2007/relationships/hdphoto" Target="../media/hdphoto5.wdp"/><Relationship Id="rId11" Type="http://schemas.openxmlformats.org/officeDocument/2006/relationships/hyperlink" Target="https://partners.novara.com/wp-content/uploads/2026/04/Novara%20RMC%20-%20Audit%20Track%20FORM.pdf" TargetMode="External"/><Relationship Id="rId5" Type="http://schemas.openxmlformats.org/officeDocument/2006/relationships/image" Target="../media/image26.png"/><Relationship Id="rId10" Type="http://schemas.openxmlformats.org/officeDocument/2006/relationships/image" Target="../media/image46.png"/><Relationship Id="rId4" Type="http://schemas.openxmlformats.org/officeDocument/2006/relationships/slide" Target="slide7.xml"/><Relationship Id="rId9" Type="http://schemas.openxmlformats.org/officeDocument/2006/relationships/image" Target="../media/image19.png"/></Relationships>
</file>

<file path=ppt/slides/_rels/slide2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20.xml"/><Relationship Id="rId7" Type="http://schemas.openxmlformats.org/officeDocument/2006/relationships/image" Target="../media/image50.png"/><Relationship Id="rId2" Type="http://schemas.openxmlformats.org/officeDocument/2006/relationships/slideLayout" Target="../slideLayouts/slideLayout43.xml"/><Relationship Id="rId1" Type="http://schemas.openxmlformats.org/officeDocument/2006/relationships/tags" Target="../tags/tag2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3.xml"/><Relationship Id="rId1" Type="http://schemas.openxmlformats.org/officeDocument/2006/relationships/tags" Target="../tags/tag23.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3.xml"/><Relationship Id="rId1" Type="http://schemas.openxmlformats.org/officeDocument/2006/relationships/tags" Target="../tags/tag24.xml"/><Relationship Id="rId5" Type="http://schemas.openxmlformats.org/officeDocument/2006/relationships/image" Target="../media/image54.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4.xml"/><Relationship Id="rId1" Type="http://schemas.openxmlformats.org/officeDocument/2006/relationships/tags" Target="../tags/tag25.xml"/><Relationship Id="rId5" Type="http://schemas.openxmlformats.org/officeDocument/2006/relationships/hyperlink" Target="https://www.lossfreerx.com/fs/events/index.html" TargetMode="External"/><Relationship Id="rId4" Type="http://schemas.openxmlformats.org/officeDocument/2006/relationships/hyperlink" Target="https://www.lossfreerx.com/fs/succeed_solution/training/client_platform_training.html"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5.xml"/><Relationship Id="rId1" Type="http://schemas.openxmlformats.org/officeDocument/2006/relationships/tags" Target="../tags/tag26.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3.xml"/><Relationship Id="rId1" Type="http://schemas.openxmlformats.org/officeDocument/2006/relationships/tags" Target="../tags/tag2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1.xml"/><Relationship Id="rId1" Type="http://schemas.openxmlformats.org/officeDocument/2006/relationships/tags" Target="../tags/tag4.xml"/><Relationship Id="rId4" Type="http://schemas.openxmlformats.org/officeDocument/2006/relationships/image" Target="../media/image10.jpg"/></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8.png"/><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1.xml"/><Relationship Id="rId1" Type="http://schemas.openxmlformats.org/officeDocument/2006/relationships/tags" Target="../tags/tag28.xml"/><Relationship Id="rId4" Type="http://schemas.openxmlformats.org/officeDocument/2006/relationships/image" Target="../media/image5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8.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1.xml"/><Relationship Id="rId1" Type="http://schemas.openxmlformats.org/officeDocument/2006/relationships/tags" Target="../tags/tag6.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1.xml"/><Relationship Id="rId1" Type="http://schemas.openxmlformats.org/officeDocument/2006/relationships/tags" Target="../tags/tag7.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4CF3E-8A53-33C4-5FAC-22E63F2CD93F}"/>
              </a:ext>
            </a:extLst>
          </p:cNvPr>
          <p:cNvSpPr>
            <a:spLocks noGrp="1"/>
          </p:cNvSpPr>
          <p:nvPr>
            <p:ph type="ctrTitle"/>
          </p:nvPr>
        </p:nvSpPr>
        <p:spPr/>
        <p:txBody>
          <a:bodyPr/>
          <a:lstStyle/>
          <a:p>
            <a:r>
              <a:rPr lang="en-US" dirty="0"/>
              <a:t>Presentation Title  Goes Here</a:t>
            </a:r>
          </a:p>
        </p:txBody>
      </p:sp>
      <p:sp>
        <p:nvSpPr>
          <p:cNvPr id="3" name="Subtitle 2">
            <a:extLst>
              <a:ext uri="{FF2B5EF4-FFF2-40B4-BE49-F238E27FC236}">
                <a16:creationId xmlns:a16="http://schemas.microsoft.com/office/drawing/2014/main" id="{66A8EC7A-26D7-FAAE-7CAB-43BE5ABA0243}"/>
              </a:ext>
            </a:extLst>
          </p:cNvPr>
          <p:cNvSpPr>
            <a:spLocks noGrp="1"/>
          </p:cNvSpPr>
          <p:nvPr>
            <p:ph type="subTitle" idx="1"/>
          </p:nvPr>
        </p:nvSpPr>
        <p:spPr/>
        <p:txBody>
          <a:bodyPr/>
          <a:lstStyle/>
          <a:p>
            <a:r>
              <a:rPr lang="en-US" dirty="0"/>
              <a:t>Subtitle/Speaker Info</a:t>
            </a:r>
          </a:p>
        </p:txBody>
      </p:sp>
      <p:sp>
        <p:nvSpPr>
          <p:cNvPr id="4" name="Text Placeholder 3">
            <a:extLst>
              <a:ext uri="{FF2B5EF4-FFF2-40B4-BE49-F238E27FC236}">
                <a16:creationId xmlns:a16="http://schemas.microsoft.com/office/drawing/2014/main" id="{92DE1733-7609-05D7-2DBD-36965E8CCD8E}"/>
              </a:ext>
            </a:extLst>
          </p:cNvPr>
          <p:cNvSpPr>
            <a:spLocks noGrp="1"/>
          </p:cNvSpPr>
          <p:nvPr>
            <p:ph type="body" sz="quarter" idx="11"/>
          </p:nvPr>
        </p:nvSpPr>
        <p:spPr/>
        <p:txBody>
          <a:bodyPr/>
          <a:lstStyle/>
          <a:p>
            <a:r>
              <a:rPr lang="en-US" dirty="0"/>
              <a:t>Additional Info/Date</a:t>
            </a:r>
          </a:p>
        </p:txBody>
      </p:sp>
    </p:spTree>
    <p:extLst>
      <p:ext uri="{BB962C8B-B14F-4D97-AF65-F5344CB8AC3E}">
        <p14:creationId xmlns:p14="http://schemas.microsoft.com/office/powerpoint/2010/main" val="3021697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Image result for Brady Industries logo">
            <a:extLst>
              <a:ext uri="{FF2B5EF4-FFF2-40B4-BE49-F238E27FC236}">
                <a16:creationId xmlns:a16="http://schemas.microsoft.com/office/drawing/2014/main" id="{6A269DF6-BD6E-4150-9964-AAE135AAFAB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84879" y="2831980"/>
            <a:ext cx="3486247" cy="1194039"/>
          </a:xfrm>
          <a:prstGeom prst="rect">
            <a:avLst/>
          </a:prstGeom>
          <a:solidFill>
            <a:srgbClr val="FFFFFF"/>
          </a:solidFill>
        </p:spPr>
      </p:pic>
      <p:sp>
        <p:nvSpPr>
          <p:cNvPr id="9" name="Content Placeholder 1">
            <a:extLst>
              <a:ext uri="{FF2B5EF4-FFF2-40B4-BE49-F238E27FC236}">
                <a16:creationId xmlns:a16="http://schemas.microsoft.com/office/drawing/2014/main" id="{B9A7BFE0-6675-4590-8879-177D4694269D}"/>
              </a:ext>
            </a:extLst>
          </p:cNvPr>
          <p:cNvSpPr>
            <a:spLocks noGrp="1"/>
          </p:cNvSpPr>
          <p:nvPr>
            <p:ph sz="half" idx="2"/>
          </p:nvPr>
        </p:nvSpPr>
        <p:spPr>
          <a:xfrm>
            <a:off x="5307802" y="1494572"/>
            <a:ext cx="6077122" cy="4037012"/>
          </a:xfrm>
        </p:spPr>
        <p:txBody>
          <a:bodyPr anchor="t">
            <a:noAutofit/>
          </a:bodyPr>
          <a:lstStyle/>
          <a:p>
            <a:pPr marL="0" indent="0">
              <a:buNone/>
            </a:pPr>
            <a:r>
              <a:rPr lang="en-US" altLang="ja-JP" sz="2400" dirty="0"/>
              <a:t>“Working with the Risk Management Center has been very beneficial to Brady. We are in multiple states, and this provides us training access and forms access for all of our operations managers to utilize in the multiple states we</a:t>
            </a:r>
            <a:r>
              <a:rPr lang="en-US" altLang="en-US" sz="2400" dirty="0"/>
              <a:t>’</a:t>
            </a:r>
            <a:r>
              <a:rPr lang="en-US" altLang="ja-JP" sz="2400" dirty="0"/>
              <a:t>re in. Because we</a:t>
            </a:r>
            <a:r>
              <a:rPr lang="en-US" altLang="en-US" sz="2400" dirty="0"/>
              <a:t>’</a:t>
            </a:r>
            <a:r>
              <a:rPr lang="en-US" altLang="ja-JP" sz="2400" dirty="0"/>
              <a:t>re in so many states, the Risk Management Center has helped us tremendously in saving time and money.”</a:t>
            </a:r>
          </a:p>
          <a:p>
            <a:pPr marL="0" indent="0">
              <a:buNone/>
            </a:pPr>
            <a:r>
              <a:rPr lang="en-US" dirty="0"/>
              <a:t>Linda Rux</a:t>
            </a:r>
            <a:br>
              <a:rPr lang="en-US" dirty="0"/>
            </a:br>
            <a:r>
              <a:rPr lang="en-US" dirty="0"/>
              <a:t>Corporate Director of Human Resources</a:t>
            </a:r>
            <a:br>
              <a:rPr lang="en-US" dirty="0"/>
            </a:br>
            <a:r>
              <a:rPr lang="en-US" dirty="0"/>
              <a:t>Brady Industries</a:t>
            </a:r>
          </a:p>
        </p:txBody>
      </p:sp>
      <p:sp>
        <p:nvSpPr>
          <p:cNvPr id="10" name="Title 3">
            <a:extLst>
              <a:ext uri="{FF2B5EF4-FFF2-40B4-BE49-F238E27FC236}">
                <a16:creationId xmlns:a16="http://schemas.microsoft.com/office/drawing/2014/main" id="{1F6C3F8A-B230-4EBE-81FB-38F1FD200F3D}"/>
              </a:ext>
            </a:extLst>
          </p:cNvPr>
          <p:cNvSpPr>
            <a:spLocks noGrp="1"/>
          </p:cNvSpPr>
          <p:nvPr>
            <p:ph type="title"/>
          </p:nvPr>
        </p:nvSpPr>
        <p:spPr>
          <a:xfrm>
            <a:off x="484879" y="457200"/>
            <a:ext cx="10297421" cy="1037372"/>
          </a:xfrm>
        </p:spPr>
        <p:txBody>
          <a:bodyPr anchor="t">
            <a:normAutofit/>
          </a:bodyPr>
          <a:lstStyle/>
          <a:p>
            <a:r>
              <a:rPr lang="en-US" dirty="0"/>
              <a:t>Client Testimonials</a:t>
            </a:r>
            <a:endParaRPr lang="en-US" altLang="en-US" dirty="0"/>
          </a:p>
        </p:txBody>
      </p:sp>
      <p:sp>
        <p:nvSpPr>
          <p:cNvPr id="17" name="Footer Placeholder 4">
            <a:extLst>
              <a:ext uri="{FF2B5EF4-FFF2-40B4-BE49-F238E27FC236}">
                <a16:creationId xmlns:a16="http://schemas.microsoft.com/office/drawing/2014/main" id="{3BAFAC05-8C9E-DB1D-40E1-B398EB714889}"/>
              </a:ext>
            </a:extLst>
          </p:cNvPr>
          <p:cNvSpPr>
            <a:spLocks noGrp="1"/>
          </p:cNvSpPr>
          <p:nvPr>
            <p:ph type="ftr" sz="quarter" idx="16"/>
          </p:nvPr>
        </p:nvSpPr>
        <p:spPr>
          <a:xfrm>
            <a:off x="1371602" y="6400647"/>
            <a:ext cx="2680634" cy="457353"/>
          </a:xfrm>
        </p:spPr>
        <p:txBody>
          <a:bodyPr/>
          <a:lstStyle/>
          <a:p>
            <a:pPr algn="l">
              <a:spcAft>
                <a:spcPts val="600"/>
              </a:spcAft>
            </a:pPr>
            <a:r>
              <a:rPr lang="en-US"/>
              <a:t>© Novara 2026. All Rights Reserved. </a:t>
            </a:r>
          </a:p>
        </p:txBody>
      </p:sp>
      <p:sp>
        <p:nvSpPr>
          <p:cNvPr id="19" name="Text Placeholder 5">
            <a:extLst>
              <a:ext uri="{FF2B5EF4-FFF2-40B4-BE49-F238E27FC236}">
                <a16:creationId xmlns:a16="http://schemas.microsoft.com/office/drawing/2014/main" id="{BE1447E9-05CB-0D2D-7FC0-AB438358FF27}"/>
              </a:ext>
            </a:extLst>
          </p:cNvPr>
          <p:cNvSpPr>
            <a:spLocks noGrp="1"/>
          </p:cNvSpPr>
          <p:nvPr>
            <p:ph type="body" sz="quarter" idx="13"/>
          </p:nvPr>
        </p:nvSpPr>
        <p:spPr>
          <a:xfrm>
            <a:off x="484879" y="1018744"/>
            <a:ext cx="10297421" cy="407988"/>
          </a:xfrm>
        </p:spPr>
        <p:txBody>
          <a:bodyPr/>
          <a:lstStyle/>
          <a:p>
            <a:endParaRPr lang="en-US"/>
          </a:p>
        </p:txBody>
      </p:sp>
    </p:spTree>
    <p:custDataLst>
      <p:tags r:id="rId1"/>
    </p:custDataLst>
    <p:extLst>
      <p:ext uri="{BB962C8B-B14F-4D97-AF65-F5344CB8AC3E}">
        <p14:creationId xmlns:p14="http://schemas.microsoft.com/office/powerpoint/2010/main" val="97628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BAFFF5-5D9E-9A4C-86B2-81E6132BB465}"/>
              </a:ext>
            </a:extLst>
          </p:cNvPr>
          <p:cNvSpPr>
            <a:spLocks noGrp="1"/>
          </p:cNvSpPr>
          <p:nvPr>
            <p:ph type="body" sz="quarter" idx="4294967295"/>
          </p:nvPr>
        </p:nvSpPr>
        <p:spPr>
          <a:xfrm>
            <a:off x="322729" y="1743386"/>
            <a:ext cx="6266329" cy="3835400"/>
          </a:xfrm>
        </p:spPr>
        <p:txBody>
          <a:bodyPr>
            <a:normAutofit/>
          </a:bodyPr>
          <a:lstStyle/>
          <a:p>
            <a:pPr marL="0" indent="0">
              <a:buNone/>
            </a:pPr>
            <a:r>
              <a:rPr lang="en-US" altLang="ja-JP" sz="2400" dirty="0"/>
              <a:t>“The Risk Management Center has had a tremendous impact on our ability to continue to grow at the organic rates we have been growing at ... our retention levels are well above 98.5% on our large clientele.”</a:t>
            </a:r>
          </a:p>
          <a:p>
            <a:pPr marL="0" indent="0">
              <a:buNone/>
            </a:pPr>
            <a:r>
              <a:rPr lang="en-US" dirty="0"/>
              <a:t>Keith Schuler</a:t>
            </a:r>
            <a:br>
              <a:rPr lang="en-US" dirty="0"/>
            </a:br>
            <a:r>
              <a:rPr lang="en-US" dirty="0"/>
              <a:t>President / CEO</a:t>
            </a:r>
            <a:br>
              <a:rPr lang="en-US" dirty="0"/>
            </a:br>
            <a:r>
              <a:rPr lang="en-US" dirty="0" err="1"/>
              <a:t>InterWest</a:t>
            </a:r>
            <a:r>
              <a:rPr lang="en-US" dirty="0"/>
              <a:t> Insurance Services</a:t>
            </a:r>
          </a:p>
        </p:txBody>
      </p:sp>
      <p:pic>
        <p:nvPicPr>
          <p:cNvPr id="3078" name="Picture 6" descr="Image result for interwest insurance services logo">
            <a:extLst>
              <a:ext uri="{FF2B5EF4-FFF2-40B4-BE49-F238E27FC236}">
                <a16:creationId xmlns:a16="http://schemas.microsoft.com/office/drawing/2014/main" id="{5A5075A0-F673-8249-8F69-4D044553D12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55540" y="2571947"/>
            <a:ext cx="3693459" cy="10169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3">
            <a:extLst>
              <a:ext uri="{FF2B5EF4-FFF2-40B4-BE49-F238E27FC236}">
                <a16:creationId xmlns:a16="http://schemas.microsoft.com/office/drawing/2014/main" id="{3663044A-37D9-FA28-AFC9-C3A5C75551D7}"/>
              </a:ext>
            </a:extLst>
          </p:cNvPr>
          <p:cNvSpPr txBox="1">
            <a:spLocks/>
          </p:cNvSpPr>
          <p:nvPr/>
        </p:nvSpPr>
        <p:spPr>
          <a:xfrm>
            <a:off x="484879" y="457200"/>
            <a:ext cx="10297421" cy="1037372"/>
          </a:xfrm>
          <a:prstGeom prst="rect">
            <a:avLst/>
          </a:prstGeom>
        </p:spPr>
        <p:txBody>
          <a:bodyPr anchor="t">
            <a:normAutofit/>
          </a:bodyPr>
          <a:lstStyle>
            <a:lvl1pPr algn="l" defTabSz="914400" rtl="0" eaLnBrk="1" latinLnBrk="0" hangingPunct="1">
              <a:lnSpc>
                <a:spcPct val="90000"/>
              </a:lnSpc>
              <a:spcBef>
                <a:spcPct val="0"/>
              </a:spcBef>
              <a:buNone/>
              <a:defRPr sz="3600" b="0" i="0" kern="1200" baseline="0">
                <a:solidFill>
                  <a:schemeClr val="tx1"/>
                </a:solidFill>
                <a:latin typeface="+mj-lt"/>
                <a:ea typeface="+mj-ea"/>
                <a:cs typeface="+mj-cs"/>
              </a:defRPr>
            </a:lvl1pPr>
          </a:lstStyle>
          <a:p>
            <a:r>
              <a:rPr lang="en-US"/>
              <a:t>Client Testimonials</a:t>
            </a:r>
            <a:endParaRPr lang="en-US" altLang="en-US" dirty="0"/>
          </a:p>
        </p:txBody>
      </p:sp>
    </p:spTree>
    <p:custDataLst>
      <p:tags r:id="rId1"/>
    </p:custDataLst>
    <p:extLst>
      <p:ext uri="{BB962C8B-B14F-4D97-AF65-F5344CB8AC3E}">
        <p14:creationId xmlns:p14="http://schemas.microsoft.com/office/powerpoint/2010/main" val="232271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04C0DE3-209F-AC4C-841E-31A50F90E48B}"/>
              </a:ext>
            </a:extLst>
          </p:cNvPr>
          <p:cNvSpPr>
            <a:spLocks noGrp="1"/>
          </p:cNvSpPr>
          <p:nvPr>
            <p:ph type="body" sz="quarter" idx="4294967295"/>
          </p:nvPr>
        </p:nvSpPr>
        <p:spPr>
          <a:xfrm>
            <a:off x="5271248" y="1670160"/>
            <a:ext cx="6024282" cy="3835400"/>
          </a:xfrm>
        </p:spPr>
        <p:txBody>
          <a:bodyPr/>
          <a:lstStyle/>
          <a:p>
            <a:pPr marL="0" indent="0">
              <a:lnSpc>
                <a:spcPct val="100000"/>
              </a:lnSpc>
              <a:buNone/>
            </a:pPr>
            <a:r>
              <a:rPr lang="en-US" sz="2400" dirty="0"/>
              <a:t>“One of the biggest values for me and this agency has been the utilization of the Risk Management Center in developing new clients.”</a:t>
            </a:r>
          </a:p>
          <a:p>
            <a:pPr marL="0" indent="0">
              <a:lnSpc>
                <a:spcPct val="100000"/>
              </a:lnSpc>
              <a:buNone/>
            </a:pPr>
            <a:r>
              <a:rPr lang="en-US" dirty="0"/>
              <a:t>Wade Leavitt</a:t>
            </a:r>
            <a:br>
              <a:rPr lang="en-US" dirty="0"/>
            </a:br>
            <a:r>
              <a:rPr lang="en-US" dirty="0"/>
              <a:t>Vice-President and Co-Owner</a:t>
            </a:r>
            <a:br>
              <a:rPr lang="en-US" dirty="0"/>
            </a:br>
            <a:r>
              <a:rPr lang="en-US" dirty="0"/>
              <a:t>Leavitt Insurance Agency </a:t>
            </a:r>
          </a:p>
        </p:txBody>
      </p:sp>
      <p:grpSp>
        <p:nvGrpSpPr>
          <p:cNvPr id="11" name="Group 10">
            <a:extLst>
              <a:ext uri="{FF2B5EF4-FFF2-40B4-BE49-F238E27FC236}">
                <a16:creationId xmlns:a16="http://schemas.microsoft.com/office/drawing/2014/main" id="{CFA21B34-F53F-6E4A-994C-9469199615D4}"/>
              </a:ext>
            </a:extLst>
          </p:cNvPr>
          <p:cNvGrpSpPr/>
          <p:nvPr/>
        </p:nvGrpSpPr>
        <p:grpSpPr>
          <a:xfrm>
            <a:off x="484879" y="2060798"/>
            <a:ext cx="4268145" cy="1368202"/>
            <a:chOff x="860604" y="3900086"/>
            <a:chExt cx="2377440" cy="681542"/>
          </a:xfrm>
        </p:grpSpPr>
        <p:pic>
          <p:nvPicPr>
            <p:cNvPr id="3076" name="Picture 4" descr="Image result for leavitt group">
              <a:extLst>
                <a:ext uri="{FF2B5EF4-FFF2-40B4-BE49-F238E27FC236}">
                  <a16:creationId xmlns:a16="http://schemas.microsoft.com/office/drawing/2014/main" id="{D234B033-B117-8F45-A6EC-6EC985CCE9BC}"/>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860604" y="3900086"/>
              <a:ext cx="2377440" cy="48208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D3B13B37-0C8D-CA4E-9976-46CFFE3BBF8A}"/>
                </a:ext>
              </a:extLst>
            </p:cNvPr>
            <p:cNvSpPr/>
            <p:nvPr/>
          </p:nvSpPr>
          <p:spPr bwMode="auto">
            <a:xfrm>
              <a:off x="1251284" y="4343669"/>
              <a:ext cx="924025" cy="237957"/>
            </a:xfrm>
            <a:prstGeom prst="rect">
              <a:avLst/>
            </a:prstGeom>
            <a:solidFill>
              <a:schemeClr val="bg1"/>
            </a:solidFill>
            <a:ln w="19050">
              <a:noFill/>
              <a:round/>
              <a:headEnd/>
              <a:tailEnd/>
            </a:ln>
          </p:spPr>
          <p:txBody>
            <a:bodyPr wrap="none" lIns="0" tIns="0" rIns="0" bIns="0" rtlCol="0" anchor="ctr"/>
            <a:lstStyle/>
            <a:p>
              <a:pPr algn="ctr" defTabSz="1219170"/>
              <a:endParaRPr lang="en-US" sz="2400" dirty="0" err="1">
                <a:solidFill>
                  <a:srgbClr val="FFFFFF"/>
                </a:solidFill>
              </a:endParaRPr>
            </a:p>
          </p:txBody>
        </p:sp>
      </p:grpSp>
      <p:sp>
        <p:nvSpPr>
          <p:cNvPr id="2" name="Title 3">
            <a:extLst>
              <a:ext uri="{FF2B5EF4-FFF2-40B4-BE49-F238E27FC236}">
                <a16:creationId xmlns:a16="http://schemas.microsoft.com/office/drawing/2014/main" id="{89D5E41B-0C31-8B16-88B8-AF8F8295A361}"/>
              </a:ext>
            </a:extLst>
          </p:cNvPr>
          <p:cNvSpPr txBox="1">
            <a:spLocks/>
          </p:cNvSpPr>
          <p:nvPr/>
        </p:nvSpPr>
        <p:spPr>
          <a:xfrm>
            <a:off x="484879" y="457200"/>
            <a:ext cx="10297421" cy="1037372"/>
          </a:xfrm>
          <a:prstGeom prst="rect">
            <a:avLst/>
          </a:prstGeom>
        </p:spPr>
        <p:txBody>
          <a:bodyPr anchor="t">
            <a:normAutofit/>
          </a:bodyPr>
          <a:lstStyle>
            <a:lvl1pPr algn="l" defTabSz="914400" rtl="0" eaLnBrk="1" latinLnBrk="0" hangingPunct="1">
              <a:lnSpc>
                <a:spcPct val="90000"/>
              </a:lnSpc>
              <a:spcBef>
                <a:spcPct val="0"/>
              </a:spcBef>
              <a:buNone/>
              <a:defRPr sz="3600" b="0" i="0" kern="1200" baseline="0">
                <a:solidFill>
                  <a:schemeClr val="tx1"/>
                </a:solidFill>
                <a:latin typeface="+mj-lt"/>
                <a:ea typeface="+mj-ea"/>
                <a:cs typeface="+mj-cs"/>
              </a:defRPr>
            </a:lvl1pPr>
          </a:lstStyle>
          <a:p>
            <a:r>
              <a:rPr lang="en-US"/>
              <a:t>Client Testimonials</a:t>
            </a:r>
            <a:endParaRPr lang="en-US" altLang="en-US" dirty="0"/>
          </a:p>
        </p:txBody>
      </p:sp>
    </p:spTree>
    <p:custDataLst>
      <p:tags r:id="rId1"/>
    </p:custDataLst>
    <p:extLst>
      <p:ext uri="{BB962C8B-B14F-4D97-AF65-F5344CB8AC3E}">
        <p14:creationId xmlns:p14="http://schemas.microsoft.com/office/powerpoint/2010/main" val="169871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61F34-0894-8058-E943-A4EBE5AEBC59}"/>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E93C21F9-A8E2-7F06-97C9-DB441979ACE7}"/>
              </a:ext>
            </a:extLst>
          </p:cNvPr>
          <p:cNvSpPr txBox="1">
            <a:spLocks/>
          </p:cNvSpPr>
          <p:nvPr/>
        </p:nvSpPr>
        <p:spPr>
          <a:xfrm>
            <a:off x="477363" y="457200"/>
            <a:ext cx="3180237" cy="2286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600" b="0" i="0" kern="1200" baseline="0">
                <a:solidFill>
                  <a:schemeClr val="tx1"/>
                </a:solidFill>
                <a:latin typeface="+mj-lt"/>
                <a:ea typeface="+mj-ea"/>
                <a:cs typeface="+mj-cs"/>
              </a:defRPr>
            </a:lvl1pPr>
          </a:lstStyle>
          <a:p>
            <a:pPr>
              <a:spcAft>
                <a:spcPts val="600"/>
              </a:spcAft>
            </a:pPr>
            <a:r>
              <a:rPr lang="en-US" sz="3200" b="0" i="0" kern="1200" baseline="0">
                <a:solidFill>
                  <a:schemeClr val="bg1"/>
                </a:solidFill>
                <a:latin typeface="+mj-lt"/>
                <a:ea typeface="+mj-ea"/>
                <a:cs typeface="+mj-cs"/>
              </a:rPr>
              <a:t>Benefits of a Safe and Compliant Workplace for Your Clients</a:t>
            </a:r>
            <a:endParaRPr lang="en-US" altLang="en-US" sz="3200" b="0" i="0" kern="1200" baseline="0">
              <a:solidFill>
                <a:schemeClr val="bg1"/>
              </a:solidFill>
              <a:latin typeface="+mj-lt"/>
              <a:ea typeface="+mj-ea"/>
              <a:cs typeface="+mj-cs"/>
            </a:endParaRPr>
          </a:p>
        </p:txBody>
      </p:sp>
      <p:sp>
        <p:nvSpPr>
          <p:cNvPr id="10" name="Footer Placeholder 3">
            <a:extLst>
              <a:ext uri="{FF2B5EF4-FFF2-40B4-BE49-F238E27FC236}">
                <a16:creationId xmlns:a16="http://schemas.microsoft.com/office/drawing/2014/main" id="{05C55CAF-F8D1-C93F-0096-6DA2628109A4}"/>
              </a:ext>
            </a:extLst>
          </p:cNvPr>
          <p:cNvSpPr>
            <a:spLocks noGrp="1"/>
          </p:cNvSpPr>
          <p:nvPr>
            <p:ph type="ftr" sz="quarter" idx="3"/>
          </p:nvPr>
        </p:nvSpPr>
        <p:spPr/>
        <p:txBody>
          <a:bodyPr/>
          <a:lstStyle/>
          <a:p>
            <a:pPr algn="l">
              <a:spcAft>
                <a:spcPts val="600"/>
              </a:spcAft>
            </a:pPr>
            <a:r>
              <a:rPr lang="en-US"/>
              <a:t>© Novara 2026. All Rights Reserved. </a:t>
            </a:r>
            <a:endParaRPr lang="en-US" sz="700"/>
          </a:p>
        </p:txBody>
      </p:sp>
      <p:graphicFrame>
        <p:nvGraphicFramePr>
          <p:cNvPr id="6" name="Content Placeholder 3">
            <a:extLst>
              <a:ext uri="{FF2B5EF4-FFF2-40B4-BE49-F238E27FC236}">
                <a16:creationId xmlns:a16="http://schemas.microsoft.com/office/drawing/2014/main" id="{78849582-188B-9227-6B9C-5143A1F8D61A}"/>
              </a:ext>
            </a:extLst>
          </p:cNvPr>
          <p:cNvGraphicFramePr/>
          <p:nvPr>
            <p:extLst>
              <p:ext uri="{D42A27DB-BD31-4B8C-83A1-F6EECF244321}">
                <p14:modId xmlns:p14="http://schemas.microsoft.com/office/powerpoint/2010/main" val="1748025020"/>
              </p:ext>
            </p:extLst>
          </p:nvPr>
        </p:nvGraphicFramePr>
        <p:xfrm>
          <a:off x="4552950" y="597158"/>
          <a:ext cx="6429375" cy="44320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99807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grpSp>
        <p:nvGrpSpPr>
          <p:cNvPr id="5" name="Group 4">
            <a:extLst>
              <a:ext uri="{FF2B5EF4-FFF2-40B4-BE49-F238E27FC236}">
                <a16:creationId xmlns:a16="http://schemas.microsoft.com/office/drawing/2014/main" id="{70BD2129-35C6-4B02-9640-1FD192AAFE27}"/>
              </a:ext>
            </a:extLst>
          </p:cNvPr>
          <p:cNvGrpSpPr/>
          <p:nvPr/>
        </p:nvGrpSpPr>
        <p:grpSpPr>
          <a:xfrm>
            <a:off x="3064212" y="1156668"/>
            <a:ext cx="9441176" cy="5579288"/>
            <a:chOff x="-340942" y="654539"/>
            <a:chExt cx="6943874" cy="4166325"/>
          </a:xfrm>
        </p:grpSpPr>
        <p:pic>
          <p:nvPicPr>
            <p:cNvPr id="7" name="Picture 6">
              <a:extLst>
                <a:ext uri="{FF2B5EF4-FFF2-40B4-BE49-F238E27FC236}">
                  <a16:creationId xmlns:a16="http://schemas.microsoft.com/office/drawing/2014/main" id="{6A43E8F1-8BEB-4641-BB07-C7F542532D0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40942" y="654539"/>
              <a:ext cx="6943874" cy="4166325"/>
            </a:xfrm>
            <a:prstGeom prst="rect">
              <a:avLst/>
            </a:prstGeom>
          </p:spPr>
        </p:pic>
        <p:pic>
          <p:nvPicPr>
            <p:cNvPr id="8" name="Content Placeholder 2">
              <a:extLst>
                <a:ext uri="{FF2B5EF4-FFF2-40B4-BE49-F238E27FC236}">
                  <a16:creationId xmlns:a16="http://schemas.microsoft.com/office/drawing/2014/main" id="{D7EC4389-C577-46CA-8BD8-F2F1D846313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bwMode="auto">
            <a:xfrm>
              <a:off x="606391" y="1019417"/>
              <a:ext cx="5034013" cy="3215673"/>
            </a:xfrm>
            <a:prstGeom prst="rect">
              <a:avLst/>
            </a:prstGeom>
            <a:noFill/>
            <a:ln w="9525">
              <a:solidFill>
                <a:schemeClr val="bg1">
                  <a:lumMod val="50000"/>
                </a:schemeClr>
              </a:solidFill>
              <a:miter lim="800000"/>
              <a:headEnd/>
              <a:tailEnd/>
            </a:ln>
            <a:effectLst>
              <a:outerShdw blurRad="76200" dir="13500000" sy="23000" kx="1200000" algn="br" rotWithShape="0">
                <a:prstClr val="black">
                  <a:alpha val="20000"/>
                </a:prstClr>
              </a:outerShdw>
            </a:effectLst>
          </p:spPr>
        </p:pic>
      </p:grpSp>
      <p:sp>
        <p:nvSpPr>
          <p:cNvPr id="10" name="Content Placeholder 23">
            <a:extLst>
              <a:ext uri="{FF2B5EF4-FFF2-40B4-BE49-F238E27FC236}">
                <a16:creationId xmlns:a16="http://schemas.microsoft.com/office/drawing/2014/main" id="{4FCB4EAB-EBA9-4BA5-907A-68C6067425D6}"/>
              </a:ext>
            </a:extLst>
          </p:cNvPr>
          <p:cNvSpPr txBox="1">
            <a:spLocks/>
          </p:cNvSpPr>
          <p:nvPr/>
        </p:nvSpPr>
        <p:spPr>
          <a:xfrm>
            <a:off x="0" y="3946312"/>
            <a:ext cx="12192000" cy="1115681"/>
          </a:xfrm>
          <a:prstGeom prst="rect">
            <a:avLst/>
          </a:prstGeom>
          <a:solidFill>
            <a:schemeClr val="accent2"/>
          </a:solidFill>
          <a:ln w="9525">
            <a:noFill/>
            <a:miter lim="800000"/>
            <a:headEnd/>
            <a:tailEnd/>
          </a:ln>
        </p:spPr>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marL="365751">
              <a:lnSpc>
                <a:spcPct val="100000"/>
              </a:lnSpc>
              <a:spcBef>
                <a:spcPct val="0"/>
              </a:spcBef>
              <a:spcAft>
                <a:spcPct val="40000"/>
              </a:spcAft>
              <a:buClrTx/>
              <a:buSzTx/>
            </a:pPr>
            <a:endParaRPr lang="en-US" sz="2667" b="1" dirty="0">
              <a:solidFill>
                <a:srgbClr val="F4BD33"/>
              </a:solidFill>
            </a:endParaRPr>
          </a:p>
        </p:txBody>
      </p:sp>
      <p:sp>
        <p:nvSpPr>
          <p:cNvPr id="2" name="Title 1">
            <a:extLst>
              <a:ext uri="{FF2B5EF4-FFF2-40B4-BE49-F238E27FC236}">
                <a16:creationId xmlns:a16="http://schemas.microsoft.com/office/drawing/2014/main" id="{882BD91E-93E2-F54B-A0B5-54EE50418F55}"/>
              </a:ext>
            </a:extLst>
          </p:cNvPr>
          <p:cNvSpPr>
            <a:spLocks noGrp="1"/>
          </p:cNvSpPr>
          <p:nvPr>
            <p:ph type="title"/>
          </p:nvPr>
        </p:nvSpPr>
        <p:spPr>
          <a:xfrm>
            <a:off x="4110688" y="3952921"/>
            <a:ext cx="8394700" cy="1115682"/>
          </a:xfrm>
        </p:spPr>
        <p:txBody>
          <a:bodyPr anchor="ctr"/>
          <a:lstStyle/>
          <a:p>
            <a:r>
              <a:rPr lang="en-US" sz="4800" dirty="0">
                <a:sym typeface="Open Sans"/>
              </a:rPr>
              <a:t>Risk Management Center</a:t>
            </a:r>
            <a:endParaRPr lang="en-US" dirty="0"/>
          </a:p>
        </p:txBody>
      </p:sp>
    </p:spTree>
    <p:custDataLst>
      <p:tags r:id="rId1"/>
    </p:custDataLst>
    <p:extLst>
      <p:ext uri="{BB962C8B-B14F-4D97-AF65-F5344CB8AC3E}">
        <p14:creationId xmlns:p14="http://schemas.microsoft.com/office/powerpoint/2010/main" val="3141108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5ED12EFA-BCE5-9A49-ADA3-76B1DF107955}"/>
              </a:ext>
            </a:extLst>
          </p:cNvPr>
          <p:cNvGrpSpPr/>
          <p:nvPr/>
        </p:nvGrpSpPr>
        <p:grpSpPr>
          <a:xfrm>
            <a:off x="846480" y="3625334"/>
            <a:ext cx="4612481" cy="1105983"/>
            <a:chOff x="1112638" y="2716447"/>
            <a:chExt cx="3459361" cy="829487"/>
          </a:xfrm>
        </p:grpSpPr>
        <p:sp>
          <p:nvSpPr>
            <p:cNvPr id="9" name="Content Placeholder 4"/>
            <p:cNvSpPr txBox="1">
              <a:spLocks/>
            </p:cNvSpPr>
            <p:nvPr/>
          </p:nvSpPr>
          <p:spPr>
            <a:xfrm>
              <a:off x="1967474" y="2735051"/>
              <a:ext cx="2604525" cy="810883"/>
            </a:xfrm>
            <a:prstGeom prst="rect">
              <a:avLst/>
            </a:prstGeom>
            <a:ln>
              <a:noFill/>
            </a:ln>
          </p:spPr>
          <p:txBody>
            <a:bodyPr vert="horz" lIns="88612" tIns="44307" rIns="88612" bIns="44307"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Aft>
                  <a:spcPts val="224"/>
                </a:spcAft>
                <a:buNone/>
              </a:pPr>
              <a:r>
                <a:rPr lang="en-US" altLang="en-US" sz="2133" b="1" dirty="0">
                  <a:solidFill>
                    <a:schemeClr val="accent2"/>
                  </a:solidFill>
                  <a:latin typeface="+mn-lt"/>
                </a:rPr>
                <a:t>Job Description Track</a:t>
              </a:r>
              <a:r>
                <a:rPr lang="en-US" altLang="en-US" sz="2133" b="1" baseline="30000" dirty="0">
                  <a:solidFill>
                    <a:schemeClr val="accent2"/>
                  </a:solidFill>
                  <a:latin typeface="+mn-lt"/>
                </a:rPr>
                <a:t>®</a:t>
              </a:r>
            </a:p>
            <a:p>
              <a:pPr marL="0" indent="0">
                <a:buNone/>
              </a:pPr>
              <a:r>
                <a:rPr lang="en-US" altLang="en-US" sz="1600" dirty="0">
                  <a:solidFill>
                    <a:srgbClr val="000000"/>
                  </a:solidFill>
                  <a:latin typeface="+mn-lt"/>
                </a:rPr>
                <a:t>Clients can create job descriptions and return-to-work programs easily.</a:t>
              </a:r>
            </a:p>
            <a:p>
              <a:pPr marL="0" indent="0">
                <a:buNone/>
              </a:pPr>
              <a:endParaRPr lang="en-US" altLang="en-US" sz="1392" dirty="0">
                <a:solidFill>
                  <a:srgbClr val="4A72A8"/>
                </a:solidFill>
                <a:latin typeface="+mn-lt"/>
              </a:endParaRPr>
            </a:p>
            <a:p>
              <a:pPr marL="0" indent="0">
                <a:buNone/>
              </a:pPr>
              <a:endParaRPr lang="en-US" altLang="en-US" sz="1392" dirty="0">
                <a:latin typeface="+mn-lt"/>
              </a:endParaRPr>
            </a:p>
          </p:txBody>
        </p:sp>
        <p:pic>
          <p:nvPicPr>
            <p:cNvPr id="6" name="Picture 5" descr="n-jd.png">
              <a:hlinkClick r:id="" action="ppaction://noaction"/>
            </p:cNvPr>
            <p:cNvPicPr>
              <a:picLocks noChangeAspect="1"/>
            </p:cNvPicPr>
            <p:nvPr/>
          </p:nvPicPr>
          <p:blipFill>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a:off x="1112638" y="2716447"/>
              <a:ext cx="808641" cy="808641"/>
            </a:xfrm>
            <a:prstGeom prst="rect">
              <a:avLst/>
            </a:prstGeom>
          </p:spPr>
        </p:pic>
      </p:grpSp>
      <p:grpSp>
        <p:nvGrpSpPr>
          <p:cNvPr id="8" name="Group 7">
            <a:extLst>
              <a:ext uri="{FF2B5EF4-FFF2-40B4-BE49-F238E27FC236}">
                <a16:creationId xmlns:a16="http://schemas.microsoft.com/office/drawing/2014/main" id="{B167349B-79FB-E241-9D90-FFEED87BDF89}"/>
              </a:ext>
            </a:extLst>
          </p:cNvPr>
          <p:cNvGrpSpPr/>
          <p:nvPr/>
        </p:nvGrpSpPr>
        <p:grpSpPr>
          <a:xfrm>
            <a:off x="6093555" y="1259269"/>
            <a:ext cx="4153565" cy="1078188"/>
            <a:chOff x="5144299" y="944451"/>
            <a:chExt cx="3115174" cy="808641"/>
          </a:xfrm>
        </p:grpSpPr>
        <p:sp>
          <p:nvSpPr>
            <p:cNvPr id="10" name="Content Placeholder 4"/>
            <p:cNvSpPr txBox="1">
              <a:spLocks/>
            </p:cNvSpPr>
            <p:nvPr/>
          </p:nvSpPr>
          <p:spPr>
            <a:xfrm>
              <a:off x="5944332" y="990812"/>
              <a:ext cx="2315141" cy="648273"/>
            </a:xfrm>
            <a:prstGeom prst="rect">
              <a:avLst/>
            </a:prstGeom>
            <a:ln>
              <a:noFill/>
            </a:ln>
          </p:spPr>
          <p:txBody>
            <a:bodyPr vert="horz" lIns="88612" tIns="44307" rIns="88612" bIns="44307"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Aft>
                  <a:spcPts val="224"/>
                </a:spcAft>
                <a:buNone/>
              </a:pPr>
              <a:r>
                <a:rPr lang="en-US" altLang="en-US" sz="2133" b="1" dirty="0">
                  <a:solidFill>
                    <a:schemeClr val="accent2"/>
                  </a:solidFill>
                  <a:latin typeface="+mn-lt"/>
                </a:rPr>
                <a:t>Training Track</a:t>
              </a:r>
              <a:r>
                <a:rPr lang="en-US" altLang="en-US" sz="2133" b="1" baseline="30000" dirty="0">
                  <a:solidFill>
                    <a:schemeClr val="accent2"/>
                  </a:solidFill>
                  <a:latin typeface="+mn-lt"/>
                </a:rPr>
                <a:t>®</a:t>
              </a:r>
            </a:p>
            <a:p>
              <a:pPr marL="0" indent="0">
                <a:buNone/>
              </a:pPr>
              <a:r>
                <a:rPr lang="en-US" altLang="en-US" sz="1600" dirty="0">
                  <a:solidFill>
                    <a:srgbClr val="000000"/>
                  </a:solidFill>
                  <a:latin typeface="+mn-lt"/>
                </a:rPr>
                <a:t>Users track their training—automatically!</a:t>
              </a:r>
            </a:p>
            <a:p>
              <a:pPr marL="0" indent="0">
                <a:buNone/>
              </a:pPr>
              <a:endParaRPr lang="en-US" altLang="en-US" sz="1392" dirty="0">
                <a:solidFill>
                  <a:srgbClr val="4A72A8"/>
                </a:solidFill>
                <a:latin typeface="+mn-lt"/>
              </a:endParaRPr>
            </a:p>
            <a:p>
              <a:pPr marL="0" indent="0">
                <a:buNone/>
              </a:pPr>
              <a:endParaRPr lang="en-US" altLang="en-US" sz="1392" dirty="0">
                <a:solidFill>
                  <a:srgbClr val="000000"/>
                </a:solidFill>
                <a:latin typeface="+mn-lt"/>
              </a:endParaRPr>
            </a:p>
            <a:p>
              <a:pPr marL="0" indent="0">
                <a:buNone/>
              </a:pPr>
              <a:endParaRPr lang="en-US" altLang="en-US" sz="1392" dirty="0">
                <a:latin typeface="+mn-lt"/>
              </a:endParaRPr>
            </a:p>
            <a:p>
              <a:pPr marL="0" indent="0">
                <a:buNone/>
              </a:pPr>
              <a:endParaRPr lang="en-US" sz="1392" dirty="0">
                <a:solidFill>
                  <a:srgbClr val="595959"/>
                </a:solidFill>
                <a:latin typeface="+mn-lt"/>
              </a:endParaRPr>
            </a:p>
          </p:txBody>
        </p:sp>
        <p:pic>
          <p:nvPicPr>
            <p:cNvPr id="13" name="Picture 12" descr="n-tt.png">
              <a:hlinkClick r:id="" action="ppaction://noaction"/>
            </p:cNvPr>
            <p:cNvPicPr>
              <a:picLocks noChangeAspect="1"/>
            </p:cNvPicPr>
            <p:nvPr/>
          </p:nvPicPr>
          <p:blipFill>
            <a:blip r:embed="rId6" cstate="screen">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5144299" y="944451"/>
              <a:ext cx="808641" cy="808641"/>
            </a:xfrm>
            <a:prstGeom prst="rect">
              <a:avLst/>
            </a:prstGeom>
          </p:spPr>
        </p:pic>
      </p:grpSp>
      <p:grpSp>
        <p:nvGrpSpPr>
          <p:cNvPr id="26" name="Group 25">
            <a:extLst>
              <a:ext uri="{FF2B5EF4-FFF2-40B4-BE49-F238E27FC236}">
                <a16:creationId xmlns:a16="http://schemas.microsoft.com/office/drawing/2014/main" id="{A51E03B5-E86C-F84C-A17B-876DE371A882}"/>
              </a:ext>
            </a:extLst>
          </p:cNvPr>
          <p:cNvGrpSpPr/>
          <p:nvPr/>
        </p:nvGrpSpPr>
        <p:grpSpPr>
          <a:xfrm>
            <a:off x="829398" y="1277182"/>
            <a:ext cx="4050789" cy="1094117"/>
            <a:chOff x="1099827" y="955333"/>
            <a:chExt cx="3038092" cy="820588"/>
          </a:xfrm>
        </p:grpSpPr>
        <p:pic>
          <p:nvPicPr>
            <p:cNvPr id="7" name="Picture 6" descr="n-it.png">
              <a:hlinkClick r:id="rId8" action="ppaction://hlinksldjump"/>
            </p:cNvPr>
            <p:cNvPicPr>
              <a:picLocks noChangeAspect="1"/>
            </p:cNvPicPr>
            <p:nvPr/>
          </p:nvPicPr>
          <p:blipFill>
            <a:blip r:embed="rId9" cstate="screen">
              <a:grayscl/>
              <a:extLst>
                <a:ext uri="{28A0092B-C50C-407E-A947-70E740481C1C}">
                  <a14:useLocalDpi xmlns:a14="http://schemas.microsoft.com/office/drawing/2010/main"/>
                </a:ext>
              </a:extLst>
            </a:blip>
            <a:stretch>
              <a:fillRect/>
            </a:stretch>
          </p:blipFill>
          <p:spPr>
            <a:xfrm>
              <a:off x="1099827" y="967280"/>
              <a:ext cx="808641" cy="808641"/>
            </a:xfrm>
            <a:prstGeom prst="rect">
              <a:avLst/>
            </a:prstGeom>
          </p:spPr>
        </p:pic>
        <p:sp>
          <p:nvSpPr>
            <p:cNvPr id="14" name="Content Placeholder 4">
              <a:extLst>
                <a:ext uri="{FF2B5EF4-FFF2-40B4-BE49-F238E27FC236}">
                  <a16:creationId xmlns:a16="http://schemas.microsoft.com/office/drawing/2014/main" id="{0F9ECA24-335A-A849-89FE-D6135BCE710D}"/>
                </a:ext>
              </a:extLst>
            </p:cNvPr>
            <p:cNvSpPr txBox="1">
              <a:spLocks/>
            </p:cNvSpPr>
            <p:nvPr/>
          </p:nvSpPr>
          <p:spPr>
            <a:xfrm>
              <a:off x="1967475" y="955333"/>
              <a:ext cx="2170444" cy="764233"/>
            </a:xfrm>
            <a:prstGeom prst="rect">
              <a:avLst/>
            </a:prstGeom>
            <a:ln>
              <a:noFill/>
            </a:ln>
          </p:spPr>
          <p:txBody>
            <a:bodyPr vert="horz" lIns="88612" tIns="44307" rIns="88612" bIns="44307"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Aft>
                  <a:spcPts val="224"/>
                </a:spcAft>
                <a:buNone/>
              </a:pPr>
              <a:r>
                <a:rPr lang="en-US" altLang="en-US" sz="2133" b="1" dirty="0">
                  <a:solidFill>
                    <a:schemeClr val="accent2"/>
                  </a:solidFill>
                  <a:latin typeface="+mn-lt"/>
                </a:rPr>
                <a:t>Incident Track</a:t>
              </a:r>
              <a:r>
                <a:rPr lang="en-US" altLang="en-US" sz="2133" b="1" baseline="30000" dirty="0">
                  <a:solidFill>
                    <a:schemeClr val="accent2"/>
                  </a:solidFill>
                  <a:latin typeface="+mn-lt"/>
                </a:rPr>
                <a:t>®</a:t>
              </a:r>
            </a:p>
            <a:p>
              <a:pPr marL="0" indent="0">
                <a:buNone/>
              </a:pPr>
              <a:r>
                <a:rPr lang="en-US" altLang="en-US" sz="1600" dirty="0">
                  <a:solidFill>
                    <a:srgbClr val="000000"/>
                  </a:solidFill>
                  <a:latin typeface="+mn-lt"/>
                </a:rPr>
                <a:t>Reduce your clients’ claims by tracking incidents.</a:t>
              </a:r>
            </a:p>
          </p:txBody>
        </p:sp>
      </p:grpSp>
      <p:grpSp>
        <p:nvGrpSpPr>
          <p:cNvPr id="25" name="Group 24">
            <a:extLst>
              <a:ext uri="{FF2B5EF4-FFF2-40B4-BE49-F238E27FC236}">
                <a16:creationId xmlns:a16="http://schemas.microsoft.com/office/drawing/2014/main" id="{D798E166-10FA-D645-B792-5A6E455F2F0B}"/>
              </a:ext>
            </a:extLst>
          </p:cNvPr>
          <p:cNvGrpSpPr/>
          <p:nvPr/>
        </p:nvGrpSpPr>
        <p:grpSpPr>
          <a:xfrm>
            <a:off x="846480" y="2427570"/>
            <a:ext cx="4612481" cy="1197764"/>
            <a:chOff x="1112638" y="1818124"/>
            <a:chExt cx="3459361" cy="898323"/>
          </a:xfrm>
        </p:grpSpPr>
        <p:pic>
          <p:nvPicPr>
            <p:cNvPr id="5" name="Picture 4" descr="n-sds.png">
              <a:hlinkClick r:id="" action="ppaction://noaction"/>
            </p:cNvPr>
            <p:cNvPicPr>
              <a:picLocks noChangeAspect="1"/>
            </p:cNvPicPr>
            <p:nvPr/>
          </p:nvPicPr>
          <p:blipFill>
            <a:blip r:embed="rId10" cstate="screen">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a:ext>
              </a:extLst>
            </a:blip>
            <a:stretch>
              <a:fillRect/>
            </a:stretch>
          </p:blipFill>
          <p:spPr>
            <a:xfrm>
              <a:off x="1112638" y="1818124"/>
              <a:ext cx="808641" cy="808641"/>
            </a:xfrm>
            <a:prstGeom prst="rect">
              <a:avLst/>
            </a:prstGeom>
          </p:spPr>
        </p:pic>
        <p:sp>
          <p:nvSpPr>
            <p:cNvPr id="15" name="Content Placeholder 4">
              <a:extLst>
                <a:ext uri="{FF2B5EF4-FFF2-40B4-BE49-F238E27FC236}">
                  <a16:creationId xmlns:a16="http://schemas.microsoft.com/office/drawing/2014/main" id="{1E5ED4CE-8CB8-C44F-9EEF-D7C9AE6A8820}"/>
                </a:ext>
              </a:extLst>
            </p:cNvPr>
            <p:cNvSpPr txBox="1">
              <a:spLocks/>
            </p:cNvSpPr>
            <p:nvPr/>
          </p:nvSpPr>
          <p:spPr>
            <a:xfrm>
              <a:off x="1967475" y="1818124"/>
              <a:ext cx="2604524" cy="898323"/>
            </a:xfrm>
            <a:prstGeom prst="rect">
              <a:avLst/>
            </a:prstGeom>
            <a:ln>
              <a:noFill/>
            </a:ln>
          </p:spPr>
          <p:txBody>
            <a:bodyPr vert="horz" lIns="88612" tIns="44307" rIns="88612" bIns="44307"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Aft>
                  <a:spcPts val="224"/>
                </a:spcAft>
                <a:buNone/>
              </a:pPr>
              <a:r>
                <a:rPr lang="en-US" altLang="en-US" sz="2133" b="1" dirty="0">
                  <a:solidFill>
                    <a:schemeClr val="accent2"/>
                  </a:solidFill>
                  <a:latin typeface="+mn-lt"/>
                </a:rPr>
                <a:t>SDS Track</a:t>
              </a:r>
              <a:r>
                <a:rPr lang="en-US" altLang="en-US" sz="2133" b="1" baseline="30000" dirty="0">
                  <a:solidFill>
                    <a:schemeClr val="accent2"/>
                  </a:solidFill>
                  <a:latin typeface="+mn-lt"/>
                </a:rPr>
                <a:t>®</a:t>
              </a:r>
            </a:p>
            <a:p>
              <a:pPr marL="0" indent="0">
                <a:buNone/>
              </a:pPr>
              <a:r>
                <a:rPr lang="en-US" altLang="en-US" sz="1600" dirty="0">
                  <a:solidFill>
                    <a:srgbClr val="000000"/>
                  </a:solidFill>
                  <a:latin typeface="+mn-lt"/>
                </a:rPr>
                <a:t>Assist clients with organizing and managing their Safety Data Sheets.</a:t>
              </a:r>
            </a:p>
            <a:p>
              <a:pPr marL="0" indent="0">
                <a:buNone/>
              </a:pPr>
              <a:endParaRPr lang="en-US" altLang="en-US" sz="1392" dirty="0">
                <a:latin typeface="+mn-lt"/>
              </a:endParaRPr>
            </a:p>
          </p:txBody>
        </p:sp>
      </p:grpSp>
      <p:grpSp>
        <p:nvGrpSpPr>
          <p:cNvPr id="23" name="Group 22">
            <a:extLst>
              <a:ext uri="{FF2B5EF4-FFF2-40B4-BE49-F238E27FC236}">
                <a16:creationId xmlns:a16="http://schemas.microsoft.com/office/drawing/2014/main" id="{68EB18E3-C6EB-D146-8037-D355DB97B315}"/>
              </a:ext>
            </a:extLst>
          </p:cNvPr>
          <p:cNvGrpSpPr/>
          <p:nvPr/>
        </p:nvGrpSpPr>
        <p:grpSpPr>
          <a:xfrm>
            <a:off x="846480" y="4773918"/>
            <a:ext cx="4727985" cy="1078188"/>
            <a:chOff x="1112638" y="3580438"/>
            <a:chExt cx="3545989" cy="808641"/>
          </a:xfrm>
        </p:grpSpPr>
        <p:pic>
          <p:nvPicPr>
            <p:cNvPr id="3" name="Picture 2" descr="n-sot.png">
              <a:hlinkClick r:id="" action="ppaction://noaction"/>
            </p:cNvPr>
            <p:cNvPicPr>
              <a:picLocks noChangeAspect="1"/>
            </p:cNvPicPr>
            <p:nvPr/>
          </p:nvPicPr>
          <p:blipFill>
            <a:blip r:embed="rId12" cstate="screen">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a:ext>
              </a:extLst>
            </a:blip>
            <a:stretch>
              <a:fillRect/>
            </a:stretch>
          </p:blipFill>
          <p:spPr>
            <a:xfrm>
              <a:off x="1112638" y="3580438"/>
              <a:ext cx="808641" cy="808641"/>
            </a:xfrm>
            <a:prstGeom prst="rect">
              <a:avLst/>
            </a:prstGeom>
          </p:spPr>
        </p:pic>
        <p:sp>
          <p:nvSpPr>
            <p:cNvPr id="16" name="Content Placeholder 4">
              <a:extLst>
                <a:ext uri="{FF2B5EF4-FFF2-40B4-BE49-F238E27FC236}">
                  <a16:creationId xmlns:a16="http://schemas.microsoft.com/office/drawing/2014/main" id="{FFA1D390-76B4-5042-8662-7D6AC4C0D416}"/>
                </a:ext>
              </a:extLst>
            </p:cNvPr>
            <p:cNvSpPr txBox="1">
              <a:spLocks/>
            </p:cNvSpPr>
            <p:nvPr/>
          </p:nvSpPr>
          <p:spPr>
            <a:xfrm>
              <a:off x="1967475" y="3610694"/>
              <a:ext cx="2691152" cy="778385"/>
            </a:xfrm>
            <a:prstGeom prst="rect">
              <a:avLst/>
            </a:prstGeom>
            <a:ln>
              <a:noFill/>
            </a:ln>
          </p:spPr>
          <p:txBody>
            <a:bodyPr vert="horz" lIns="88612" tIns="44307" rIns="88612" bIns="44307"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Aft>
                  <a:spcPts val="224"/>
                </a:spcAft>
                <a:buNone/>
              </a:pPr>
              <a:r>
                <a:rPr lang="en-US" altLang="en-US" sz="2133" b="1" dirty="0">
                  <a:solidFill>
                    <a:schemeClr val="accent2"/>
                  </a:solidFill>
                  <a:latin typeface="+mn-lt"/>
                </a:rPr>
                <a:t>Safety Observation Track</a:t>
              </a:r>
              <a:r>
                <a:rPr lang="en-US" altLang="en-US" sz="2133" b="1" baseline="30000" dirty="0">
                  <a:solidFill>
                    <a:schemeClr val="accent2"/>
                  </a:solidFill>
                  <a:latin typeface="+mn-lt"/>
                </a:rPr>
                <a:t>®</a:t>
              </a:r>
            </a:p>
            <a:p>
              <a:pPr marL="0" indent="0">
                <a:buNone/>
              </a:pPr>
              <a:r>
                <a:rPr lang="en-US" altLang="en-US" sz="1600" dirty="0">
                  <a:solidFill>
                    <a:srgbClr val="000000"/>
                  </a:solidFill>
                  <a:latin typeface="+mn-lt"/>
                </a:rPr>
                <a:t>Assists clients in maintaining safe practices in a workplace.    </a:t>
              </a:r>
            </a:p>
            <a:p>
              <a:pPr marL="0" indent="0">
                <a:buNone/>
              </a:pPr>
              <a:endParaRPr lang="en-US" altLang="en-US" sz="1392" dirty="0">
                <a:latin typeface="+mn-lt"/>
              </a:endParaRPr>
            </a:p>
          </p:txBody>
        </p:sp>
      </p:grpSp>
      <p:grpSp>
        <p:nvGrpSpPr>
          <p:cNvPr id="22" name="Group 21">
            <a:extLst>
              <a:ext uri="{FF2B5EF4-FFF2-40B4-BE49-F238E27FC236}">
                <a16:creationId xmlns:a16="http://schemas.microsoft.com/office/drawing/2014/main" id="{1926115B-D557-F043-B97E-4E9C8FE8D141}"/>
              </a:ext>
            </a:extLst>
          </p:cNvPr>
          <p:cNvGrpSpPr/>
          <p:nvPr/>
        </p:nvGrpSpPr>
        <p:grpSpPr>
          <a:xfrm>
            <a:off x="6096000" y="4825654"/>
            <a:ext cx="5202152" cy="1098060"/>
            <a:chOff x="5146133" y="3619240"/>
            <a:chExt cx="3901614" cy="823545"/>
          </a:xfrm>
        </p:grpSpPr>
        <p:pic>
          <p:nvPicPr>
            <p:cNvPr id="12" name="Picture 11">
              <a:hlinkClick r:id="rId8" action="ppaction://hlinksldjump"/>
            </p:cNvPr>
            <p:cNvPicPr>
              <a:picLocks noChangeAspect="1"/>
            </p:cNvPicPr>
            <p:nvPr/>
          </p:nvPicPr>
          <p:blipFill>
            <a:blip r:embed="rId14" cstate="screen">
              <a:extLst>
                <a:ext uri="{BEBA8EAE-BF5A-486C-A8C5-ECC9F3942E4B}">
                  <a14:imgProps xmlns:a14="http://schemas.microsoft.com/office/drawing/2010/main">
                    <a14:imgLayer r:embed="rId15">
                      <a14:imgEffect>
                        <a14:saturation sat="0"/>
                      </a14:imgEffect>
                    </a14:imgLayer>
                  </a14:imgProps>
                </a:ext>
                <a:ext uri="{28A0092B-C50C-407E-A947-70E740481C1C}">
                  <a14:useLocalDpi xmlns:a14="http://schemas.microsoft.com/office/drawing/2010/main"/>
                </a:ext>
              </a:extLst>
            </a:blip>
            <a:stretch>
              <a:fillRect/>
            </a:stretch>
          </p:blipFill>
          <p:spPr>
            <a:xfrm>
              <a:off x="5146133" y="3631858"/>
              <a:ext cx="810927" cy="810927"/>
            </a:xfrm>
            <a:prstGeom prst="rect">
              <a:avLst/>
            </a:prstGeom>
          </p:spPr>
        </p:pic>
        <p:sp>
          <p:nvSpPr>
            <p:cNvPr id="17" name="Content Placeholder 4">
              <a:extLst>
                <a:ext uri="{FF2B5EF4-FFF2-40B4-BE49-F238E27FC236}">
                  <a16:creationId xmlns:a16="http://schemas.microsoft.com/office/drawing/2014/main" id="{DA7D572D-A47B-F84A-98F9-A21D06F52CAE}"/>
                </a:ext>
              </a:extLst>
            </p:cNvPr>
            <p:cNvSpPr txBox="1">
              <a:spLocks/>
            </p:cNvSpPr>
            <p:nvPr/>
          </p:nvSpPr>
          <p:spPr>
            <a:xfrm>
              <a:off x="5988892" y="3619240"/>
              <a:ext cx="3058855" cy="713783"/>
            </a:xfrm>
            <a:prstGeom prst="rect">
              <a:avLst/>
            </a:prstGeom>
            <a:ln>
              <a:noFill/>
            </a:ln>
          </p:spPr>
          <p:txBody>
            <a:bodyPr vert="horz" lIns="88612" tIns="44307" rIns="88612" bIns="44307"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Aft>
                  <a:spcPts val="224"/>
                </a:spcAft>
                <a:buNone/>
              </a:pPr>
              <a:r>
                <a:rPr lang="en-US" altLang="en-US" sz="2133" b="1" dirty="0">
                  <a:solidFill>
                    <a:schemeClr val="accent2"/>
                  </a:solidFill>
                  <a:latin typeface="+mn-lt"/>
                </a:rPr>
                <a:t>Audit Track</a:t>
              </a:r>
              <a:r>
                <a:rPr lang="en-US" altLang="en-US" sz="2133" b="1" baseline="30000" dirty="0">
                  <a:solidFill>
                    <a:schemeClr val="accent2"/>
                  </a:solidFill>
                  <a:latin typeface="+mn-lt"/>
                </a:rPr>
                <a:t>®</a:t>
              </a:r>
            </a:p>
            <a:p>
              <a:pPr marL="0" indent="0">
                <a:buNone/>
              </a:pPr>
              <a:r>
                <a:rPr lang="en-US" altLang="en-US" sz="1600" dirty="0">
                  <a:solidFill>
                    <a:srgbClr val="000000"/>
                  </a:solidFill>
                  <a:latin typeface="+mn-lt"/>
                </a:rPr>
                <a:t>Help clients create and maintain audits, surveys, and questionnaires.</a:t>
              </a:r>
            </a:p>
            <a:p>
              <a:pPr marL="0" indent="0">
                <a:buNone/>
              </a:pPr>
              <a:endParaRPr lang="en-US" altLang="en-US" sz="1392" dirty="0">
                <a:solidFill>
                  <a:srgbClr val="000000"/>
                </a:solidFill>
                <a:latin typeface="+mn-lt"/>
              </a:endParaRPr>
            </a:p>
            <a:p>
              <a:pPr marL="0" indent="0">
                <a:buNone/>
              </a:pPr>
              <a:endParaRPr lang="en-US" altLang="en-US" sz="1392" dirty="0">
                <a:latin typeface="+mn-lt"/>
              </a:endParaRPr>
            </a:p>
            <a:p>
              <a:pPr marL="0" indent="0">
                <a:buNone/>
              </a:pPr>
              <a:endParaRPr lang="en-US" sz="1392" dirty="0">
                <a:solidFill>
                  <a:srgbClr val="595959"/>
                </a:solidFill>
                <a:latin typeface="+mn-lt"/>
              </a:endParaRPr>
            </a:p>
          </p:txBody>
        </p:sp>
      </p:grpSp>
      <p:grpSp>
        <p:nvGrpSpPr>
          <p:cNvPr id="20" name="Group 19">
            <a:extLst>
              <a:ext uri="{FF2B5EF4-FFF2-40B4-BE49-F238E27FC236}">
                <a16:creationId xmlns:a16="http://schemas.microsoft.com/office/drawing/2014/main" id="{76DF2838-23FC-404D-83E0-C348D52F8BFE}"/>
              </a:ext>
            </a:extLst>
          </p:cNvPr>
          <p:cNvGrpSpPr/>
          <p:nvPr/>
        </p:nvGrpSpPr>
        <p:grpSpPr>
          <a:xfrm>
            <a:off x="6093555" y="2435989"/>
            <a:ext cx="4176795" cy="1078188"/>
            <a:chOff x="5144299" y="1826991"/>
            <a:chExt cx="3132596" cy="808641"/>
          </a:xfrm>
        </p:grpSpPr>
        <p:pic>
          <p:nvPicPr>
            <p:cNvPr id="2" name="Picture 1" descr="n-bbs.png">
              <a:hlinkClick r:id="" action="ppaction://noaction"/>
            </p:cNvPr>
            <p:cNvPicPr>
              <a:picLocks noChangeAspect="1"/>
            </p:cNvPicPr>
            <p:nvPr/>
          </p:nvPicPr>
          <p:blipFill>
            <a:blip r:embed="rId16" cstate="screen">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tretch>
              <a:fillRect/>
            </a:stretch>
          </p:blipFill>
          <p:spPr>
            <a:xfrm>
              <a:off x="5144299" y="1826991"/>
              <a:ext cx="808641" cy="808641"/>
            </a:xfrm>
            <a:prstGeom prst="rect">
              <a:avLst/>
            </a:prstGeom>
          </p:spPr>
        </p:pic>
        <p:sp>
          <p:nvSpPr>
            <p:cNvPr id="18" name="Content Placeholder 4">
              <a:extLst>
                <a:ext uri="{FF2B5EF4-FFF2-40B4-BE49-F238E27FC236}">
                  <a16:creationId xmlns:a16="http://schemas.microsoft.com/office/drawing/2014/main" id="{31B181DD-3B47-5140-A3D8-A1E3C8382EEB}"/>
                </a:ext>
              </a:extLst>
            </p:cNvPr>
            <p:cNvSpPr txBox="1">
              <a:spLocks/>
            </p:cNvSpPr>
            <p:nvPr/>
          </p:nvSpPr>
          <p:spPr>
            <a:xfrm>
              <a:off x="5961754" y="1845775"/>
              <a:ext cx="2315141" cy="766251"/>
            </a:xfrm>
            <a:prstGeom prst="rect">
              <a:avLst/>
            </a:prstGeom>
            <a:ln>
              <a:noFill/>
            </a:ln>
          </p:spPr>
          <p:txBody>
            <a:bodyPr vert="horz" lIns="88612" tIns="44307" rIns="88612" bIns="44307"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Aft>
                  <a:spcPts val="200"/>
                </a:spcAft>
                <a:buNone/>
              </a:pPr>
              <a:r>
                <a:rPr lang="en-US" altLang="en-US" sz="2133" b="1" dirty="0">
                  <a:solidFill>
                    <a:schemeClr val="accent2"/>
                  </a:solidFill>
                  <a:latin typeface="+mn-lt"/>
                </a:rPr>
                <a:t>BBS Track</a:t>
              </a:r>
              <a:r>
                <a:rPr lang="en-US" altLang="en-US" sz="2133" b="1" baseline="30000" dirty="0">
                  <a:solidFill>
                    <a:schemeClr val="accent2"/>
                  </a:solidFill>
                  <a:latin typeface="+mn-lt"/>
                </a:rPr>
                <a:t>®</a:t>
              </a:r>
            </a:p>
            <a:p>
              <a:pPr marL="0" indent="0">
                <a:buNone/>
              </a:pPr>
              <a:r>
                <a:rPr lang="en-US" altLang="en-US" sz="1600" dirty="0">
                  <a:solidFill>
                    <a:srgbClr val="000000"/>
                  </a:solidFill>
                  <a:latin typeface="+mn-lt"/>
                </a:rPr>
                <a:t>Help clients build Behavior-Based Safety programs easily!</a:t>
              </a:r>
              <a:endParaRPr lang="en-US" altLang="en-US" sz="1600" dirty="0">
                <a:latin typeface="+mn-lt"/>
              </a:endParaRPr>
            </a:p>
            <a:p>
              <a:pPr marL="0" indent="0">
                <a:buNone/>
              </a:pPr>
              <a:endParaRPr lang="en-US" sz="1392" dirty="0">
                <a:solidFill>
                  <a:srgbClr val="595959"/>
                </a:solidFill>
                <a:latin typeface="+mn-lt"/>
              </a:endParaRPr>
            </a:p>
          </p:txBody>
        </p:sp>
      </p:grpSp>
      <p:grpSp>
        <p:nvGrpSpPr>
          <p:cNvPr id="21" name="Group 20">
            <a:extLst>
              <a:ext uri="{FF2B5EF4-FFF2-40B4-BE49-F238E27FC236}">
                <a16:creationId xmlns:a16="http://schemas.microsoft.com/office/drawing/2014/main" id="{764A1AD5-64F5-B440-B2D5-0EEFF2A93440}"/>
              </a:ext>
            </a:extLst>
          </p:cNvPr>
          <p:cNvGrpSpPr/>
          <p:nvPr/>
        </p:nvGrpSpPr>
        <p:grpSpPr>
          <a:xfrm>
            <a:off x="6082077" y="3566657"/>
            <a:ext cx="4831064" cy="1150763"/>
            <a:chOff x="5135691" y="2674993"/>
            <a:chExt cx="3623298" cy="863072"/>
          </a:xfrm>
        </p:grpSpPr>
        <p:pic>
          <p:nvPicPr>
            <p:cNvPr id="11" name="Picture 10" descr="n-coi.png">
              <a:hlinkClick r:id="" action="ppaction://noaction"/>
            </p:cNvPr>
            <p:cNvPicPr>
              <a:picLocks noChangeAspect="1"/>
            </p:cNvPicPr>
            <p:nvPr/>
          </p:nvPicPr>
          <p:blipFill>
            <a:blip r:embed="rId18" cstate="screen">
              <a:extLst>
                <a:ext uri="{BEBA8EAE-BF5A-486C-A8C5-ECC9F3942E4B}">
                  <a14:imgProps xmlns:a14="http://schemas.microsoft.com/office/drawing/2010/main">
                    <a14:imgLayer r:embed="rId19">
                      <a14:imgEffect>
                        <a14:saturation sat="0"/>
                      </a14:imgEffect>
                    </a14:imgLayer>
                  </a14:imgProps>
                </a:ext>
                <a:ext uri="{28A0092B-C50C-407E-A947-70E740481C1C}">
                  <a14:useLocalDpi xmlns:a14="http://schemas.microsoft.com/office/drawing/2010/main"/>
                </a:ext>
              </a:extLst>
            </a:blip>
            <a:stretch>
              <a:fillRect/>
            </a:stretch>
          </p:blipFill>
          <p:spPr>
            <a:xfrm>
              <a:off x="5135691" y="2729424"/>
              <a:ext cx="808641" cy="808641"/>
            </a:xfrm>
            <a:prstGeom prst="rect">
              <a:avLst/>
            </a:prstGeom>
          </p:spPr>
        </p:pic>
        <p:sp>
          <p:nvSpPr>
            <p:cNvPr id="19" name="Content Placeholder 4">
              <a:extLst>
                <a:ext uri="{FF2B5EF4-FFF2-40B4-BE49-F238E27FC236}">
                  <a16:creationId xmlns:a16="http://schemas.microsoft.com/office/drawing/2014/main" id="{D40558F1-4C4F-D34A-B7DD-3A1E410DD4D8}"/>
                </a:ext>
              </a:extLst>
            </p:cNvPr>
            <p:cNvSpPr txBox="1">
              <a:spLocks/>
            </p:cNvSpPr>
            <p:nvPr/>
          </p:nvSpPr>
          <p:spPr>
            <a:xfrm>
              <a:off x="5961754" y="2674993"/>
              <a:ext cx="2797235" cy="841133"/>
            </a:xfrm>
            <a:prstGeom prst="rect">
              <a:avLst/>
            </a:prstGeom>
            <a:ln>
              <a:noFill/>
            </a:ln>
          </p:spPr>
          <p:txBody>
            <a:bodyPr vert="horz" lIns="88612" tIns="44307" rIns="88612" bIns="44307"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Aft>
                  <a:spcPts val="200"/>
                </a:spcAft>
                <a:buNone/>
              </a:pPr>
              <a:r>
                <a:rPr lang="en-US" altLang="en-US" sz="2133" b="1" dirty="0">
                  <a:solidFill>
                    <a:schemeClr val="accent2"/>
                  </a:solidFill>
                  <a:latin typeface="+mn-lt"/>
                </a:rPr>
                <a:t>COI Track</a:t>
              </a:r>
              <a:r>
                <a:rPr lang="en-US" altLang="en-US" sz="2133" b="1" baseline="30000" dirty="0">
                  <a:solidFill>
                    <a:schemeClr val="accent2"/>
                  </a:solidFill>
                  <a:latin typeface="+mn-lt"/>
                </a:rPr>
                <a:t>®</a:t>
              </a:r>
            </a:p>
            <a:p>
              <a:pPr marL="0" indent="0">
                <a:buNone/>
              </a:pPr>
              <a:r>
                <a:rPr lang="en-US" altLang="en-US" sz="1600" dirty="0">
                  <a:solidFill>
                    <a:srgbClr val="000000"/>
                  </a:solidFill>
                  <a:latin typeface="+mn-lt"/>
                </a:rPr>
                <a:t>Help manage your clients’ certificates of insurance before a problem occurs.</a:t>
              </a:r>
              <a:endParaRPr lang="en-US" altLang="en-US" sz="1600" dirty="0">
                <a:latin typeface="+mn-lt"/>
              </a:endParaRPr>
            </a:p>
            <a:p>
              <a:pPr marL="0" indent="0">
                <a:buNone/>
              </a:pPr>
              <a:endParaRPr lang="en-US" sz="1392" dirty="0">
                <a:solidFill>
                  <a:srgbClr val="595959"/>
                </a:solidFill>
                <a:latin typeface="+mn-lt"/>
              </a:endParaRPr>
            </a:p>
          </p:txBody>
        </p:sp>
      </p:grpSp>
      <p:sp>
        <p:nvSpPr>
          <p:cNvPr id="29" name="Title 28">
            <a:extLst>
              <a:ext uri="{FF2B5EF4-FFF2-40B4-BE49-F238E27FC236}">
                <a16:creationId xmlns:a16="http://schemas.microsoft.com/office/drawing/2014/main" id="{F2B81765-F1BD-5745-918D-AB56D34D724E}"/>
              </a:ext>
            </a:extLst>
          </p:cNvPr>
          <p:cNvSpPr>
            <a:spLocks noGrp="1"/>
          </p:cNvSpPr>
          <p:nvPr>
            <p:ph type="title"/>
          </p:nvPr>
        </p:nvSpPr>
        <p:spPr/>
        <p:txBody>
          <a:bodyPr/>
          <a:lstStyle/>
          <a:p>
            <a:r>
              <a:rPr lang="en-US" dirty="0">
                <a:solidFill>
                  <a:schemeClr val="tx1">
                    <a:lumMod val="85000"/>
                    <a:lumOff val="15000"/>
                  </a:schemeClr>
                </a:solidFill>
              </a:rPr>
              <a:t>The Risk Management Center Includes:</a:t>
            </a:r>
          </a:p>
        </p:txBody>
      </p:sp>
    </p:spTree>
    <p:custDataLst>
      <p:tags r:id="rId1"/>
    </p:custDataLst>
    <p:extLst>
      <p:ext uri="{BB962C8B-B14F-4D97-AF65-F5344CB8AC3E}">
        <p14:creationId xmlns:p14="http://schemas.microsoft.com/office/powerpoint/2010/main" val="639581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1000" fill="hold"/>
                                        <p:tgtEl>
                                          <p:spTgt spid="26"/>
                                        </p:tgtEl>
                                        <p:attrNameLst>
                                          <p:attrName>ppt_x</p:attrName>
                                        </p:attrNameLst>
                                      </p:cBhvr>
                                      <p:tavLst>
                                        <p:tav tm="0">
                                          <p:val>
                                            <p:strVal val="0-#ppt_w/2"/>
                                          </p:val>
                                        </p:tav>
                                        <p:tav tm="100000">
                                          <p:val>
                                            <p:strVal val="#ppt_x"/>
                                          </p:val>
                                        </p:tav>
                                      </p:tavLst>
                                    </p:anim>
                                    <p:anim calcmode="lin" valueType="num">
                                      <p:cBhvr additive="base">
                                        <p:cTn id="8" dur="10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1+#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8" fill="hold"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1000" fill="hold"/>
                                        <p:tgtEl>
                                          <p:spTgt spid="25"/>
                                        </p:tgtEl>
                                        <p:attrNameLst>
                                          <p:attrName>ppt_x</p:attrName>
                                        </p:attrNameLst>
                                      </p:cBhvr>
                                      <p:tavLst>
                                        <p:tav tm="0">
                                          <p:val>
                                            <p:strVal val="0-#ppt_w/2"/>
                                          </p:val>
                                        </p:tav>
                                        <p:tav tm="100000">
                                          <p:val>
                                            <p:strVal val="#ppt_x"/>
                                          </p:val>
                                        </p:tav>
                                      </p:tavLst>
                                    </p:anim>
                                    <p:anim calcmode="lin" valueType="num">
                                      <p:cBhvr additive="base">
                                        <p:cTn id="18" dur="1000" fill="hold"/>
                                        <p:tgtEl>
                                          <p:spTgt spid="25"/>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2"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1000" fill="hold"/>
                                        <p:tgtEl>
                                          <p:spTgt spid="20"/>
                                        </p:tgtEl>
                                        <p:attrNameLst>
                                          <p:attrName>ppt_x</p:attrName>
                                        </p:attrNameLst>
                                      </p:cBhvr>
                                      <p:tavLst>
                                        <p:tav tm="0">
                                          <p:val>
                                            <p:strVal val="1+#ppt_w/2"/>
                                          </p:val>
                                        </p:tav>
                                        <p:tav tm="100000">
                                          <p:val>
                                            <p:strVal val="#ppt_x"/>
                                          </p:val>
                                        </p:tav>
                                      </p:tavLst>
                                    </p:anim>
                                    <p:anim calcmode="lin" valueType="num">
                                      <p:cBhvr additive="base">
                                        <p:cTn id="23" dur="1000" fill="hold"/>
                                        <p:tgtEl>
                                          <p:spTgt spid="20"/>
                                        </p:tgtEl>
                                        <p:attrNameLst>
                                          <p:attrName>ppt_y</p:attrName>
                                        </p:attrNameLst>
                                      </p:cBhvr>
                                      <p:tavLst>
                                        <p:tav tm="0">
                                          <p:val>
                                            <p:strVal val="#ppt_y"/>
                                          </p:val>
                                        </p:tav>
                                        <p:tav tm="100000">
                                          <p:val>
                                            <p:strVal val="#ppt_y"/>
                                          </p:val>
                                        </p:tav>
                                      </p:tavLst>
                                    </p:anim>
                                  </p:childTnLst>
                                </p:cTn>
                              </p:par>
                            </p:childTnLst>
                          </p:cTn>
                        </p:par>
                        <p:par>
                          <p:cTn id="24" fill="hold">
                            <p:stCondLst>
                              <p:cond delay="4000"/>
                            </p:stCondLst>
                            <p:childTnLst>
                              <p:par>
                                <p:cTn id="25" presetID="2" presetClass="entr" presetSubtype="8"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1000" fill="hold"/>
                                        <p:tgtEl>
                                          <p:spTgt spid="24"/>
                                        </p:tgtEl>
                                        <p:attrNameLst>
                                          <p:attrName>ppt_x</p:attrName>
                                        </p:attrNameLst>
                                      </p:cBhvr>
                                      <p:tavLst>
                                        <p:tav tm="0">
                                          <p:val>
                                            <p:strVal val="0-#ppt_w/2"/>
                                          </p:val>
                                        </p:tav>
                                        <p:tav tm="100000">
                                          <p:val>
                                            <p:strVal val="#ppt_x"/>
                                          </p:val>
                                        </p:tav>
                                      </p:tavLst>
                                    </p:anim>
                                    <p:anim calcmode="lin" valueType="num">
                                      <p:cBhvr additive="base">
                                        <p:cTn id="28" dur="1000" fill="hold"/>
                                        <p:tgtEl>
                                          <p:spTgt spid="24"/>
                                        </p:tgtEl>
                                        <p:attrNameLst>
                                          <p:attrName>ppt_y</p:attrName>
                                        </p:attrNameLst>
                                      </p:cBhvr>
                                      <p:tavLst>
                                        <p:tav tm="0">
                                          <p:val>
                                            <p:strVal val="#ppt_y"/>
                                          </p:val>
                                        </p:tav>
                                        <p:tav tm="100000">
                                          <p:val>
                                            <p:strVal val="#ppt_y"/>
                                          </p:val>
                                        </p:tav>
                                      </p:tavLst>
                                    </p:anim>
                                  </p:childTnLst>
                                </p:cTn>
                              </p:par>
                            </p:childTnLst>
                          </p:cTn>
                        </p:par>
                        <p:par>
                          <p:cTn id="29" fill="hold">
                            <p:stCondLst>
                              <p:cond delay="5000"/>
                            </p:stCondLst>
                            <p:childTnLst>
                              <p:par>
                                <p:cTn id="30" presetID="2" presetClass="entr" presetSubtype="2"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1000" fill="hold"/>
                                        <p:tgtEl>
                                          <p:spTgt spid="21"/>
                                        </p:tgtEl>
                                        <p:attrNameLst>
                                          <p:attrName>ppt_x</p:attrName>
                                        </p:attrNameLst>
                                      </p:cBhvr>
                                      <p:tavLst>
                                        <p:tav tm="0">
                                          <p:val>
                                            <p:strVal val="1+#ppt_w/2"/>
                                          </p:val>
                                        </p:tav>
                                        <p:tav tm="100000">
                                          <p:val>
                                            <p:strVal val="#ppt_x"/>
                                          </p:val>
                                        </p:tav>
                                      </p:tavLst>
                                    </p:anim>
                                    <p:anim calcmode="lin" valueType="num">
                                      <p:cBhvr additive="base">
                                        <p:cTn id="33" dur="1000" fill="hold"/>
                                        <p:tgtEl>
                                          <p:spTgt spid="21"/>
                                        </p:tgtEl>
                                        <p:attrNameLst>
                                          <p:attrName>ppt_y</p:attrName>
                                        </p:attrNameLst>
                                      </p:cBhvr>
                                      <p:tavLst>
                                        <p:tav tm="0">
                                          <p:val>
                                            <p:strVal val="#ppt_y"/>
                                          </p:val>
                                        </p:tav>
                                        <p:tav tm="100000">
                                          <p:val>
                                            <p:strVal val="#ppt_y"/>
                                          </p:val>
                                        </p:tav>
                                      </p:tavLst>
                                    </p:anim>
                                  </p:childTnLst>
                                </p:cTn>
                              </p:par>
                            </p:childTnLst>
                          </p:cTn>
                        </p:par>
                        <p:par>
                          <p:cTn id="34" fill="hold">
                            <p:stCondLst>
                              <p:cond delay="6000"/>
                            </p:stCondLst>
                            <p:childTnLst>
                              <p:par>
                                <p:cTn id="35" presetID="2" presetClass="entr" presetSubtype="8"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1000" fill="hold"/>
                                        <p:tgtEl>
                                          <p:spTgt spid="23"/>
                                        </p:tgtEl>
                                        <p:attrNameLst>
                                          <p:attrName>ppt_x</p:attrName>
                                        </p:attrNameLst>
                                      </p:cBhvr>
                                      <p:tavLst>
                                        <p:tav tm="0">
                                          <p:val>
                                            <p:strVal val="0-#ppt_w/2"/>
                                          </p:val>
                                        </p:tav>
                                        <p:tav tm="100000">
                                          <p:val>
                                            <p:strVal val="#ppt_x"/>
                                          </p:val>
                                        </p:tav>
                                      </p:tavLst>
                                    </p:anim>
                                    <p:anim calcmode="lin" valueType="num">
                                      <p:cBhvr additive="base">
                                        <p:cTn id="38" dur="1000" fill="hold"/>
                                        <p:tgtEl>
                                          <p:spTgt spid="23"/>
                                        </p:tgtEl>
                                        <p:attrNameLst>
                                          <p:attrName>ppt_y</p:attrName>
                                        </p:attrNameLst>
                                      </p:cBhvr>
                                      <p:tavLst>
                                        <p:tav tm="0">
                                          <p:val>
                                            <p:strVal val="#ppt_y"/>
                                          </p:val>
                                        </p:tav>
                                        <p:tav tm="100000">
                                          <p:val>
                                            <p:strVal val="#ppt_y"/>
                                          </p:val>
                                        </p:tav>
                                      </p:tavLst>
                                    </p:anim>
                                  </p:childTnLst>
                                </p:cTn>
                              </p:par>
                            </p:childTnLst>
                          </p:cTn>
                        </p:par>
                        <p:par>
                          <p:cTn id="39" fill="hold">
                            <p:stCondLst>
                              <p:cond delay="7000"/>
                            </p:stCondLst>
                            <p:childTnLst>
                              <p:par>
                                <p:cTn id="40" presetID="2" presetClass="entr" presetSubtype="2"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1000" fill="hold"/>
                                        <p:tgtEl>
                                          <p:spTgt spid="22"/>
                                        </p:tgtEl>
                                        <p:attrNameLst>
                                          <p:attrName>ppt_x</p:attrName>
                                        </p:attrNameLst>
                                      </p:cBhvr>
                                      <p:tavLst>
                                        <p:tav tm="0">
                                          <p:val>
                                            <p:strVal val="1+#ppt_w/2"/>
                                          </p:val>
                                        </p:tav>
                                        <p:tav tm="100000">
                                          <p:val>
                                            <p:strVal val="#ppt_x"/>
                                          </p:val>
                                        </p:tav>
                                      </p:tavLst>
                                    </p:anim>
                                    <p:anim calcmode="lin" valueType="num">
                                      <p:cBhvr additive="base">
                                        <p:cTn id="43" dur="10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Content Placeholder 2">
            <a:extLst>
              <a:ext uri="{FF2B5EF4-FFF2-40B4-BE49-F238E27FC236}">
                <a16:creationId xmlns:a16="http://schemas.microsoft.com/office/drawing/2014/main" id="{29BD440E-A19E-4C5E-83F2-855A010BC08B}"/>
              </a:ext>
            </a:extLst>
          </p:cNvPr>
          <p:cNvSpPr txBox="1">
            <a:spLocks/>
          </p:cNvSpPr>
          <p:nvPr/>
        </p:nvSpPr>
        <p:spPr bwMode="auto">
          <a:xfrm>
            <a:off x="400049" y="1357245"/>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867" kern="0" dirty="0">
                <a:solidFill>
                  <a:srgbClr val="FFFFFF"/>
                </a:solidFill>
                <a:latin typeface="Arial"/>
              </a:rPr>
              <a:t>Automates incident reporting, OSHA logs, and trending</a:t>
            </a:r>
          </a:p>
        </p:txBody>
      </p:sp>
      <p:sp>
        <p:nvSpPr>
          <p:cNvPr id="37" name="Content Placeholder 16">
            <a:extLst>
              <a:ext uri="{FF2B5EF4-FFF2-40B4-BE49-F238E27FC236}">
                <a16:creationId xmlns:a16="http://schemas.microsoft.com/office/drawing/2014/main" id="{D6C79936-ACA0-4A43-B36E-042C7B88487C}"/>
              </a:ext>
            </a:extLst>
          </p:cNvPr>
          <p:cNvSpPr txBox="1">
            <a:spLocks/>
          </p:cNvSpPr>
          <p:nvPr/>
        </p:nvSpPr>
        <p:spPr>
          <a:xfrm>
            <a:off x="401311" y="2313056"/>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Focus efforts to target loss sources</a:t>
            </a:r>
          </a:p>
        </p:txBody>
      </p:sp>
      <p:sp>
        <p:nvSpPr>
          <p:cNvPr id="38" name="Content Placeholder 27">
            <a:extLst>
              <a:ext uri="{FF2B5EF4-FFF2-40B4-BE49-F238E27FC236}">
                <a16:creationId xmlns:a16="http://schemas.microsoft.com/office/drawing/2014/main" id="{E2D69A67-8A2A-4858-80EE-37DF2795CCFF}"/>
              </a:ext>
            </a:extLst>
          </p:cNvPr>
          <p:cNvSpPr txBox="1">
            <a:spLocks/>
          </p:cNvSpPr>
          <p:nvPr/>
        </p:nvSpPr>
        <p:spPr>
          <a:xfrm>
            <a:off x="401310" y="3268866"/>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Near-miss reporting </a:t>
            </a:r>
          </a:p>
        </p:txBody>
      </p:sp>
      <p:sp>
        <p:nvSpPr>
          <p:cNvPr id="39" name="Content Placeholder 18">
            <a:extLst>
              <a:ext uri="{FF2B5EF4-FFF2-40B4-BE49-F238E27FC236}">
                <a16:creationId xmlns:a16="http://schemas.microsoft.com/office/drawing/2014/main" id="{4F5FA80C-EF33-48F2-8ECE-0DF231D2697B}"/>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Manage and maintain your </a:t>
            </a:r>
          </a:p>
          <a:p>
            <a:pPr defTabSz="1219170">
              <a:lnSpc>
                <a:spcPct val="100000"/>
              </a:lnSpc>
              <a:spcBef>
                <a:spcPts val="0"/>
              </a:spcBef>
              <a:defRPr/>
            </a:pPr>
            <a:r>
              <a:rPr lang="en-US" sz="1867" kern="0" dirty="0">
                <a:solidFill>
                  <a:srgbClr val="FFFFFF"/>
                </a:solidFill>
                <a:latin typeface="Arial"/>
              </a:rPr>
              <a:t>own data</a:t>
            </a:r>
          </a:p>
        </p:txBody>
      </p:sp>
      <p:grpSp>
        <p:nvGrpSpPr>
          <p:cNvPr id="40" name="Group 39">
            <a:extLst>
              <a:ext uri="{FF2B5EF4-FFF2-40B4-BE49-F238E27FC236}">
                <a16:creationId xmlns:a16="http://schemas.microsoft.com/office/drawing/2014/main" id="{59E5D942-3A71-4160-8B46-917E60EFE560}"/>
              </a:ext>
            </a:extLst>
          </p:cNvPr>
          <p:cNvGrpSpPr/>
          <p:nvPr/>
        </p:nvGrpSpPr>
        <p:grpSpPr>
          <a:xfrm>
            <a:off x="3788033" y="837102"/>
            <a:ext cx="9019488" cy="5448300"/>
            <a:chOff x="1820091" y="434739"/>
            <a:chExt cx="7324029" cy="4394418"/>
          </a:xfrm>
        </p:grpSpPr>
        <p:grpSp>
          <p:nvGrpSpPr>
            <p:cNvPr id="41" name="Group 40">
              <a:extLst>
                <a:ext uri="{FF2B5EF4-FFF2-40B4-BE49-F238E27FC236}">
                  <a16:creationId xmlns:a16="http://schemas.microsoft.com/office/drawing/2014/main" id="{5B794E70-49B6-467D-886A-69911D49C8A8}"/>
                </a:ext>
              </a:extLst>
            </p:cNvPr>
            <p:cNvGrpSpPr/>
            <p:nvPr/>
          </p:nvGrpSpPr>
          <p:grpSpPr>
            <a:xfrm>
              <a:off x="2814147" y="824411"/>
              <a:ext cx="5365839" cy="3783499"/>
              <a:chOff x="2897333" y="1549878"/>
              <a:chExt cx="5169544" cy="3657600"/>
            </a:xfrm>
          </p:grpSpPr>
          <p:pic>
            <p:nvPicPr>
              <p:cNvPr id="43" name="Picture 42">
                <a:extLst>
                  <a:ext uri="{FF2B5EF4-FFF2-40B4-BE49-F238E27FC236}">
                    <a16:creationId xmlns:a16="http://schemas.microsoft.com/office/drawing/2014/main" id="{469BF35F-273C-42A3-AFAE-2D91EFB3E1D7}"/>
                  </a:ext>
                </a:extLst>
              </p:cNvPr>
              <p:cNvPicPr>
                <a:picLocks noChangeAspect="1"/>
              </p:cNvPicPr>
              <p:nvPr/>
            </p:nvPicPr>
            <p:blipFill>
              <a:blip r:embed="rId4"/>
              <a:stretch>
                <a:fillRect/>
              </a:stretch>
            </p:blipFill>
            <p:spPr>
              <a:xfrm>
                <a:off x="3004364" y="1564255"/>
                <a:ext cx="4955481" cy="281679"/>
              </a:xfrm>
              <a:prstGeom prst="rect">
                <a:avLst/>
              </a:prstGeom>
              <a:ln>
                <a:noFill/>
              </a:ln>
              <a:effectLst/>
            </p:spPr>
          </p:pic>
          <p:pic>
            <p:nvPicPr>
              <p:cNvPr id="44" name="Content Placeholder 2">
                <a:extLst>
                  <a:ext uri="{FF2B5EF4-FFF2-40B4-BE49-F238E27FC236}">
                    <a16:creationId xmlns:a16="http://schemas.microsoft.com/office/drawing/2014/main" id="{05E0D7F1-74A9-49B9-AD7D-D1FA3552C0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7333" y="1549878"/>
                <a:ext cx="5169544" cy="3657600"/>
              </a:xfrm>
              <a:prstGeom prst="rect">
                <a:avLst/>
              </a:prstGeom>
              <a:ln>
                <a:noFill/>
              </a:ln>
              <a:effectLst/>
            </p:spPr>
          </p:pic>
        </p:grpSp>
        <p:pic>
          <p:nvPicPr>
            <p:cNvPr id="42" name="Picture 41">
              <a:extLst>
                <a:ext uri="{FF2B5EF4-FFF2-40B4-BE49-F238E27FC236}">
                  <a16:creationId xmlns:a16="http://schemas.microsoft.com/office/drawing/2014/main" id="{7F74B61B-238B-479F-BC9E-F51EDCFF9BC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820091" y="434739"/>
              <a:ext cx="7324029" cy="4394418"/>
            </a:xfrm>
            <a:prstGeom prst="rect">
              <a:avLst/>
            </a:prstGeom>
          </p:spPr>
        </p:pic>
      </p:grpSp>
      <p:pic>
        <p:nvPicPr>
          <p:cNvPr id="45" name="Picture 44" descr="n-it.png">
            <a:hlinkClick r:id="rId7" action="ppaction://hlinksldjump"/>
            <a:extLst>
              <a:ext uri="{FF2B5EF4-FFF2-40B4-BE49-F238E27FC236}">
                <a16:creationId xmlns:a16="http://schemas.microsoft.com/office/drawing/2014/main" id="{1F6C3055-416D-4343-A0D7-5326C6ADA356}"/>
              </a:ext>
            </a:extLst>
          </p:cNvPr>
          <p:cNvPicPr>
            <a:picLocks noChangeAspect="1"/>
          </p:cNvPicPr>
          <p:nvPr/>
        </p:nvPicPr>
        <p:blipFill>
          <a:blip r:embed="rId8" cstate="screen">
            <a:grayscl/>
            <a:extLst>
              <a:ext uri="{28A0092B-C50C-407E-A947-70E740481C1C}">
                <a14:useLocalDpi xmlns:a14="http://schemas.microsoft.com/office/drawing/2010/main"/>
              </a:ext>
            </a:extLst>
          </a:blip>
          <a:stretch>
            <a:fillRect/>
          </a:stretch>
        </p:blipFill>
        <p:spPr>
          <a:xfrm>
            <a:off x="92974" y="134158"/>
            <a:ext cx="872785" cy="872785"/>
          </a:xfrm>
          <a:prstGeom prst="rect">
            <a:avLst/>
          </a:prstGeom>
        </p:spPr>
      </p:pic>
      <p:sp>
        <p:nvSpPr>
          <p:cNvPr id="46" name="Title 3">
            <a:extLst>
              <a:ext uri="{FF2B5EF4-FFF2-40B4-BE49-F238E27FC236}">
                <a16:creationId xmlns:a16="http://schemas.microsoft.com/office/drawing/2014/main" id="{DD59EA69-C8EB-4663-9DE8-62C607D27DA1}"/>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Incident Track</a:t>
            </a:r>
            <a:r>
              <a:rPr lang="en-US" sz="3733" b="0" kern="0" spc="40" baseline="30000" dirty="0">
                <a:solidFill>
                  <a:schemeClr val="accent2"/>
                </a:solidFill>
                <a:latin typeface="Arial"/>
              </a:rPr>
              <a:t>®</a:t>
            </a:r>
          </a:p>
        </p:txBody>
      </p:sp>
      <p:pic>
        <p:nvPicPr>
          <p:cNvPr id="47" name="Picture 46">
            <a:extLst>
              <a:ext uri="{FF2B5EF4-FFF2-40B4-BE49-F238E27FC236}">
                <a16:creationId xmlns:a16="http://schemas.microsoft.com/office/drawing/2014/main" id="{E12489B5-FEA6-4160-ABA0-4985F6FB5EA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1827" t="18866" r="20463" b="18790"/>
          <a:stretch/>
        </p:blipFill>
        <p:spPr>
          <a:xfrm>
            <a:off x="7833966" y="2703540"/>
            <a:ext cx="3727047" cy="2834235"/>
          </a:xfrm>
          <a:prstGeom prst="rect">
            <a:avLst/>
          </a:prstGeom>
        </p:spPr>
      </p:pic>
    </p:spTree>
    <p:custDataLst>
      <p:tags r:id="rId1"/>
    </p:custDataLst>
    <p:extLst>
      <p:ext uri="{BB962C8B-B14F-4D97-AF65-F5344CB8AC3E}">
        <p14:creationId xmlns:p14="http://schemas.microsoft.com/office/powerpoint/2010/main" val="524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6">
                                            <p:bg/>
                                          </p:spTgt>
                                        </p:tgtEl>
                                        <p:attrNameLst>
                                          <p:attrName>style.visibility</p:attrName>
                                        </p:attrNameLst>
                                      </p:cBhvr>
                                      <p:to>
                                        <p:strVal val="visible"/>
                                      </p:to>
                                    </p:set>
                                    <p:animEffect transition="in" filter="fade">
                                      <p:cBhvr>
                                        <p:cTn id="7" dur="500"/>
                                        <p:tgtEl>
                                          <p:spTgt spid="3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36">
                                            <p:txEl>
                                              <p:pRg st="0" end="0"/>
                                            </p:txEl>
                                          </p:spTgt>
                                        </p:tgtEl>
                                        <p:attrNameLst>
                                          <p:attrName>style.visibility</p:attrName>
                                        </p:attrNameLst>
                                      </p:cBhvr>
                                      <p:to>
                                        <p:strVal val="visible"/>
                                      </p:to>
                                    </p:set>
                                    <p:animEffect transition="in" filter="fade">
                                      <p:cBhvr>
                                        <p:cTn id="12" dur="500"/>
                                        <p:tgtEl>
                                          <p:spTgt spid="36">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37">
                                            <p:bg/>
                                          </p:spTgt>
                                        </p:tgtEl>
                                        <p:attrNameLst>
                                          <p:attrName>style.visibility</p:attrName>
                                        </p:attrNameLst>
                                      </p:cBhvr>
                                      <p:to>
                                        <p:strVal val="visible"/>
                                      </p:to>
                                    </p:set>
                                    <p:animEffect transition="in" filter="fade">
                                      <p:cBhvr>
                                        <p:cTn id="16" dur="500"/>
                                        <p:tgtEl>
                                          <p:spTgt spid="37">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37">
                                            <p:txEl>
                                              <p:pRg st="0" end="0"/>
                                            </p:txEl>
                                          </p:spTgt>
                                        </p:tgtEl>
                                        <p:attrNameLst>
                                          <p:attrName>style.visibility</p:attrName>
                                        </p:attrNameLst>
                                      </p:cBhvr>
                                      <p:to>
                                        <p:strVal val="visible"/>
                                      </p:to>
                                    </p:set>
                                    <p:animEffect transition="in" filter="fade">
                                      <p:cBhvr>
                                        <p:cTn id="21" dur="500"/>
                                        <p:tgtEl>
                                          <p:spTgt spid="37">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38">
                                            <p:bg/>
                                          </p:spTgt>
                                        </p:tgtEl>
                                        <p:attrNameLst>
                                          <p:attrName>style.visibility</p:attrName>
                                        </p:attrNameLst>
                                      </p:cBhvr>
                                      <p:to>
                                        <p:strVal val="visible"/>
                                      </p:to>
                                    </p:set>
                                    <p:animEffect transition="in" filter="fade">
                                      <p:cBhvr>
                                        <p:cTn id="25" dur="500"/>
                                        <p:tgtEl>
                                          <p:spTgt spid="38">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38">
                                            <p:txEl>
                                              <p:pRg st="0" end="0"/>
                                            </p:txEl>
                                          </p:spTgt>
                                        </p:tgtEl>
                                        <p:attrNameLst>
                                          <p:attrName>style.visibility</p:attrName>
                                        </p:attrNameLst>
                                      </p:cBhvr>
                                      <p:to>
                                        <p:strVal val="visible"/>
                                      </p:to>
                                    </p:set>
                                    <p:animEffect transition="in" filter="fade">
                                      <p:cBhvr>
                                        <p:cTn id="30" dur="500"/>
                                        <p:tgtEl>
                                          <p:spTgt spid="38">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39">
                                            <p:bg/>
                                          </p:spTgt>
                                        </p:tgtEl>
                                        <p:attrNameLst>
                                          <p:attrName>style.visibility</p:attrName>
                                        </p:attrNameLst>
                                      </p:cBhvr>
                                      <p:to>
                                        <p:strVal val="visible"/>
                                      </p:to>
                                    </p:set>
                                    <p:animEffect transition="in" filter="fade">
                                      <p:cBhvr>
                                        <p:cTn id="34" dur="500"/>
                                        <p:tgtEl>
                                          <p:spTgt spid="39">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39">
                                            <p:txEl>
                                              <p:pRg st="0" end="0"/>
                                            </p:txEl>
                                          </p:spTgt>
                                        </p:tgtEl>
                                        <p:attrNameLst>
                                          <p:attrName>style.visibility</p:attrName>
                                        </p:attrNameLst>
                                      </p:cBhvr>
                                      <p:to>
                                        <p:strVal val="visible"/>
                                      </p:to>
                                    </p:set>
                                    <p:animEffect transition="in" filter="fade">
                                      <p:cBhvr>
                                        <p:cTn id="39" dur="500"/>
                                        <p:tgtEl>
                                          <p:spTgt spid="39">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1000"/>
                                  </p:stCondLst>
                                  <p:childTnLst>
                                    <p:set>
                                      <p:cBhvr>
                                        <p:cTn id="43" dur="1" fill="hold">
                                          <p:stCondLst>
                                            <p:cond delay="0"/>
                                          </p:stCondLst>
                                        </p:cTn>
                                        <p:tgtEl>
                                          <p:spTgt spid="39">
                                            <p:txEl>
                                              <p:pRg st="1" end="1"/>
                                            </p:txEl>
                                          </p:spTgt>
                                        </p:tgtEl>
                                        <p:attrNameLst>
                                          <p:attrName>style.visibility</p:attrName>
                                        </p:attrNameLst>
                                      </p:cBhvr>
                                      <p:to>
                                        <p:strVal val="visible"/>
                                      </p:to>
                                    </p:set>
                                    <p:animEffect transition="in" filter="fade">
                                      <p:cBhvr>
                                        <p:cTn id="44" dur="500"/>
                                        <p:tgtEl>
                                          <p:spTgt spid="39">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fade">
                                      <p:cBhvr>
                                        <p:cTn id="49" dur="1000"/>
                                        <p:tgtEl>
                                          <p:spTgt spid="47"/>
                                        </p:tgtEl>
                                      </p:cBhvr>
                                    </p:animEffect>
                                    <p:anim calcmode="lin" valueType="num">
                                      <p:cBhvr>
                                        <p:cTn id="50" dur="1000" fill="hold"/>
                                        <p:tgtEl>
                                          <p:spTgt spid="47"/>
                                        </p:tgtEl>
                                        <p:attrNameLst>
                                          <p:attrName>ppt_x</p:attrName>
                                        </p:attrNameLst>
                                      </p:cBhvr>
                                      <p:tavLst>
                                        <p:tav tm="0">
                                          <p:val>
                                            <p:strVal val="#ppt_x"/>
                                          </p:val>
                                        </p:tav>
                                        <p:tav tm="100000">
                                          <p:val>
                                            <p:strVal val="#ppt_x"/>
                                          </p:val>
                                        </p:tav>
                                      </p:tavLst>
                                    </p:anim>
                                    <p:anim calcmode="lin" valueType="num">
                                      <p:cBhvr>
                                        <p:cTn id="5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uiExpand="1" build="p" animBg="1"/>
      <p:bldP spid="37" grpId="0" uiExpand="1" build="p" animBg="1"/>
      <p:bldP spid="38" grpId="0" uiExpand="1" build="p" animBg="1"/>
      <p:bldP spid="39"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3">
            <a:extLst>
              <a:ext uri="{FF2B5EF4-FFF2-40B4-BE49-F238E27FC236}">
                <a16:creationId xmlns:a16="http://schemas.microsoft.com/office/drawing/2014/main" id="{DD59EA69-C8EB-4663-9DE8-62C607D27DA1}"/>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Training Track</a:t>
            </a:r>
            <a:r>
              <a:rPr lang="en-US" sz="3733" b="0" kern="0" spc="40" baseline="30000" dirty="0">
                <a:solidFill>
                  <a:schemeClr val="accent2"/>
                </a:solidFill>
                <a:latin typeface="Arial"/>
              </a:rPr>
              <a:t>®</a:t>
            </a:r>
          </a:p>
        </p:txBody>
      </p:sp>
      <p:sp>
        <p:nvSpPr>
          <p:cNvPr id="19" name="Content Placeholder 2">
            <a:extLst>
              <a:ext uri="{FF2B5EF4-FFF2-40B4-BE49-F238E27FC236}">
                <a16:creationId xmlns:a16="http://schemas.microsoft.com/office/drawing/2014/main" id="{C153F2A5-4553-481F-9DFF-5243436F876E}"/>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600" kern="0" dirty="0">
                <a:solidFill>
                  <a:srgbClr val="FFFFFF"/>
                </a:solidFill>
                <a:latin typeface="Arial"/>
              </a:rPr>
              <a:t>Track your training automatically &amp; stay OSHA-compliant.</a:t>
            </a:r>
          </a:p>
        </p:txBody>
      </p:sp>
      <p:sp>
        <p:nvSpPr>
          <p:cNvPr id="20" name="Content Placeholder 16">
            <a:extLst>
              <a:ext uri="{FF2B5EF4-FFF2-40B4-BE49-F238E27FC236}">
                <a16:creationId xmlns:a16="http://schemas.microsoft.com/office/drawing/2014/main" id="{53D4A362-DAFD-44CA-A510-E6EACDF96065}"/>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Schedule and record training sessions for your employees effortlessly.</a:t>
            </a:r>
          </a:p>
        </p:txBody>
      </p:sp>
      <p:sp>
        <p:nvSpPr>
          <p:cNvPr id="21" name="Content Placeholder 27">
            <a:extLst>
              <a:ext uri="{FF2B5EF4-FFF2-40B4-BE49-F238E27FC236}">
                <a16:creationId xmlns:a16="http://schemas.microsoft.com/office/drawing/2014/main" id="{EA98253C-512F-47F4-8CC3-80FB36FAE193}"/>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Employees and Managers receive reminders of trainings coming due.</a:t>
            </a:r>
          </a:p>
        </p:txBody>
      </p:sp>
      <p:sp>
        <p:nvSpPr>
          <p:cNvPr id="22" name="Content Placeholder 18">
            <a:extLst>
              <a:ext uri="{FF2B5EF4-FFF2-40B4-BE49-F238E27FC236}">
                <a16:creationId xmlns:a16="http://schemas.microsoft.com/office/drawing/2014/main" id="{86E41DC4-87CD-4BA1-891C-274B21CD0FC5}"/>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Keep records and run reports easily by using Training Track as your solution.</a:t>
            </a:r>
          </a:p>
        </p:txBody>
      </p:sp>
      <p:sp>
        <p:nvSpPr>
          <p:cNvPr id="23" name="TextBox 22">
            <a:extLst>
              <a:ext uri="{FF2B5EF4-FFF2-40B4-BE49-F238E27FC236}">
                <a16:creationId xmlns:a16="http://schemas.microsoft.com/office/drawing/2014/main" id="{07945A6F-E595-4940-88C1-497DE08AF63A}"/>
              </a:ext>
            </a:extLst>
          </p:cNvPr>
          <p:cNvSpPr txBox="1"/>
          <p:nvPr/>
        </p:nvSpPr>
        <p:spPr>
          <a:xfrm>
            <a:off x="971955" y="5493500"/>
            <a:ext cx="2288872"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a:defRPr sz="1000" b="1">
                <a:solidFill>
                  <a:schemeClr val="bg1"/>
                </a:solidFill>
                <a:latin typeface="+mj-lt"/>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defTabSz="1219170">
              <a:defRPr/>
            </a:pPr>
            <a:r>
              <a:rPr lang="en-US" sz="1333" kern="0" dirty="0">
                <a:latin typeface="Arial"/>
                <a:hlinkClick r:id="rId4">
                  <a:extLst>
                    <a:ext uri="{A12FA001-AC4F-418D-AE19-62706E023703}">
                      <ahyp:hlinkClr xmlns:ahyp="http://schemas.microsoft.com/office/drawing/2018/hyperlinkcolor" val="tx"/>
                    </a:ext>
                  </a:extLst>
                </a:hlinkClick>
              </a:rPr>
              <a:t>View brochure</a:t>
            </a:r>
            <a:endParaRPr lang="en-US" sz="1333" kern="0" dirty="0">
              <a:latin typeface="Arial"/>
            </a:endParaRPr>
          </a:p>
        </p:txBody>
      </p:sp>
      <p:grpSp>
        <p:nvGrpSpPr>
          <p:cNvPr id="24" name="Group 23">
            <a:extLst>
              <a:ext uri="{FF2B5EF4-FFF2-40B4-BE49-F238E27FC236}">
                <a16:creationId xmlns:a16="http://schemas.microsoft.com/office/drawing/2014/main" id="{D139D101-E003-45EE-B15C-C825F099F1AB}"/>
              </a:ext>
            </a:extLst>
          </p:cNvPr>
          <p:cNvGrpSpPr/>
          <p:nvPr/>
        </p:nvGrpSpPr>
        <p:grpSpPr>
          <a:xfrm>
            <a:off x="3788033" y="837102"/>
            <a:ext cx="9019488" cy="5448300"/>
            <a:chOff x="2841025" y="627826"/>
            <a:chExt cx="6764616" cy="4086225"/>
          </a:xfrm>
        </p:grpSpPr>
        <p:grpSp>
          <p:nvGrpSpPr>
            <p:cNvPr id="25" name="Group 24">
              <a:extLst>
                <a:ext uri="{FF2B5EF4-FFF2-40B4-BE49-F238E27FC236}">
                  <a16:creationId xmlns:a16="http://schemas.microsoft.com/office/drawing/2014/main" id="{5C889160-46A5-48D0-B4F5-01491004A54A}"/>
                </a:ext>
              </a:extLst>
            </p:cNvPr>
            <p:cNvGrpSpPr/>
            <p:nvPr/>
          </p:nvGrpSpPr>
          <p:grpSpPr>
            <a:xfrm>
              <a:off x="3766869" y="985141"/>
              <a:ext cx="4942125" cy="3409304"/>
              <a:chOff x="1626398" y="866403"/>
              <a:chExt cx="5856585" cy="4100543"/>
            </a:xfrm>
          </p:grpSpPr>
          <p:pic>
            <p:nvPicPr>
              <p:cNvPr id="27" name="Picture 26">
                <a:extLst>
                  <a:ext uri="{FF2B5EF4-FFF2-40B4-BE49-F238E27FC236}">
                    <a16:creationId xmlns:a16="http://schemas.microsoft.com/office/drawing/2014/main" id="{1FB61A0E-9365-4EDB-ACFA-476CD485C301}"/>
                  </a:ext>
                </a:extLst>
              </p:cNvPr>
              <p:cNvPicPr>
                <a:picLocks noChangeAspect="1"/>
              </p:cNvPicPr>
              <p:nvPr/>
            </p:nvPicPr>
            <p:blipFill>
              <a:blip r:embed="rId5"/>
              <a:stretch>
                <a:fillRect/>
              </a:stretch>
            </p:blipFill>
            <p:spPr>
              <a:xfrm>
                <a:off x="1764071" y="884343"/>
                <a:ext cx="5574919" cy="313589"/>
              </a:xfrm>
              <a:prstGeom prst="rect">
                <a:avLst/>
              </a:prstGeom>
              <a:ln>
                <a:solidFill>
                  <a:srgbClr val="0000FF"/>
                </a:solidFill>
              </a:ln>
            </p:spPr>
          </p:pic>
          <p:pic>
            <p:nvPicPr>
              <p:cNvPr id="28" name="Content Placeholder 1">
                <a:extLst>
                  <a:ext uri="{FF2B5EF4-FFF2-40B4-BE49-F238E27FC236}">
                    <a16:creationId xmlns:a16="http://schemas.microsoft.com/office/drawing/2014/main" id="{E6079DDE-144A-4B2F-B05C-338EB07A2E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6398" y="866403"/>
                <a:ext cx="5856585" cy="4100543"/>
              </a:xfrm>
              <a:prstGeom prst="rect">
                <a:avLst/>
              </a:prstGeom>
              <a:ln>
                <a:solidFill>
                  <a:schemeClr val="bg1">
                    <a:lumMod val="95000"/>
                  </a:schemeClr>
                </a:solidFill>
              </a:ln>
              <a:effectLst>
                <a:outerShdw blurRad="76200" dir="13500000" sy="23000" kx="1200000" algn="br" rotWithShape="0">
                  <a:prstClr val="black">
                    <a:alpha val="20000"/>
                  </a:prstClr>
                </a:outerShdw>
              </a:effectLst>
            </p:spPr>
          </p:pic>
        </p:grpSp>
        <p:pic>
          <p:nvPicPr>
            <p:cNvPr id="26" name="Picture 25">
              <a:extLst>
                <a:ext uri="{FF2B5EF4-FFF2-40B4-BE49-F238E27FC236}">
                  <a16:creationId xmlns:a16="http://schemas.microsoft.com/office/drawing/2014/main" id="{496B0A3C-EFD5-4BBE-A7FB-4B8656893F7A}"/>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841025" y="627826"/>
              <a:ext cx="6764616" cy="4086225"/>
            </a:xfrm>
            <a:prstGeom prst="rect">
              <a:avLst/>
            </a:prstGeom>
          </p:spPr>
        </p:pic>
      </p:grpSp>
      <p:pic>
        <p:nvPicPr>
          <p:cNvPr id="29" name="Picture 28">
            <a:extLst>
              <a:ext uri="{FF2B5EF4-FFF2-40B4-BE49-F238E27FC236}">
                <a16:creationId xmlns:a16="http://schemas.microsoft.com/office/drawing/2014/main" id="{11018332-81A8-4558-843C-A54B4557A021}"/>
              </a:ext>
            </a:extLst>
          </p:cNvPr>
          <p:cNvPicPr>
            <a:picLocks noChangeAspect="1"/>
          </p:cNvPicPr>
          <p:nvPr/>
        </p:nvPicPr>
        <p:blipFill>
          <a:blip r:embed="rId8"/>
          <a:srcRect b="6824"/>
          <a:stretch>
            <a:fillRect/>
          </a:stretch>
        </p:blipFill>
        <p:spPr>
          <a:xfrm>
            <a:off x="5251547" y="1842423"/>
            <a:ext cx="6090987" cy="3195000"/>
          </a:xfrm>
          <a:prstGeom prst="rect">
            <a:avLst/>
          </a:prstGeom>
          <a:effectLst>
            <a:outerShdw blurRad="63500" sx="102000" sy="102000" algn="ctr" rotWithShape="0">
              <a:prstClr val="black">
                <a:alpha val="40000"/>
              </a:prstClr>
            </a:outerShdw>
          </a:effectLst>
        </p:spPr>
      </p:pic>
      <p:pic>
        <p:nvPicPr>
          <p:cNvPr id="2" name="Picture 1" descr="n-tt.png">
            <a:hlinkClick r:id="" action="ppaction://noaction"/>
            <a:extLst>
              <a:ext uri="{FF2B5EF4-FFF2-40B4-BE49-F238E27FC236}">
                <a16:creationId xmlns:a16="http://schemas.microsoft.com/office/drawing/2014/main" id="{BF81C6A9-C213-DF70-1513-6E0683EB683C}"/>
              </a:ext>
            </a:extLst>
          </p:cNvPr>
          <p:cNvPicPr>
            <a:picLocks noChangeAspect="1"/>
          </p:cNvPicPr>
          <p:nvPr/>
        </p:nvPicPr>
        <p:blipFill>
          <a:blip r:embed="rId9" cstate="screen">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a:ext>
            </a:extLst>
          </a:blip>
          <a:stretch>
            <a:fillRect/>
          </a:stretch>
        </p:blipFill>
        <p:spPr>
          <a:xfrm>
            <a:off x="0" y="56381"/>
            <a:ext cx="1078188" cy="1078188"/>
          </a:xfrm>
          <a:prstGeom prst="rect">
            <a:avLst/>
          </a:prstGeom>
        </p:spPr>
      </p:pic>
    </p:spTree>
    <p:custDataLst>
      <p:tags r:id="rId1"/>
    </p:custDataLst>
    <p:extLst>
      <p:ext uri="{BB962C8B-B14F-4D97-AF65-F5344CB8AC3E}">
        <p14:creationId xmlns:p14="http://schemas.microsoft.com/office/powerpoint/2010/main" val="2454685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bg/>
                                          </p:spTgt>
                                        </p:tgtEl>
                                        <p:attrNameLst>
                                          <p:attrName>style.visibility</p:attrName>
                                        </p:attrNameLst>
                                      </p:cBhvr>
                                      <p:to>
                                        <p:strVal val="visible"/>
                                      </p:to>
                                    </p:set>
                                    <p:animEffect transition="in" filter="fade">
                                      <p:cBhvr>
                                        <p:cTn id="7" dur="500"/>
                                        <p:tgtEl>
                                          <p:spTgt spid="1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1000"/>
                                  </p:stCondLst>
                                  <p:childTnLst>
                                    <p:set>
                                      <p:cBhvr>
                                        <p:cTn id="15" dur="1" fill="hold">
                                          <p:stCondLst>
                                            <p:cond delay="0"/>
                                          </p:stCondLst>
                                        </p:cTn>
                                        <p:tgtEl>
                                          <p:spTgt spid="20">
                                            <p:bg/>
                                          </p:spTgt>
                                        </p:tgtEl>
                                        <p:attrNameLst>
                                          <p:attrName>style.visibility</p:attrName>
                                        </p:attrNameLst>
                                      </p:cBhvr>
                                      <p:to>
                                        <p:strVal val="visible"/>
                                      </p:to>
                                    </p:set>
                                    <p:animEffect transition="in" filter="fade">
                                      <p:cBhvr>
                                        <p:cTn id="16" dur="500"/>
                                        <p:tgtEl>
                                          <p:spTgt spid="20">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500"/>
                                        <p:tgtEl>
                                          <p:spTgt spid="20">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21">
                                            <p:bg/>
                                          </p:spTgt>
                                        </p:tgtEl>
                                        <p:attrNameLst>
                                          <p:attrName>style.visibility</p:attrName>
                                        </p:attrNameLst>
                                      </p:cBhvr>
                                      <p:to>
                                        <p:strVal val="visible"/>
                                      </p:to>
                                    </p:set>
                                    <p:animEffect transition="in" filter="fade">
                                      <p:cBhvr>
                                        <p:cTn id="25" dur="500"/>
                                        <p:tgtEl>
                                          <p:spTgt spid="21">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21">
                                            <p:txEl>
                                              <p:pRg st="0" end="0"/>
                                            </p:txEl>
                                          </p:spTgt>
                                        </p:tgtEl>
                                        <p:attrNameLst>
                                          <p:attrName>style.visibility</p:attrName>
                                        </p:attrNameLst>
                                      </p:cBhvr>
                                      <p:to>
                                        <p:strVal val="visible"/>
                                      </p:to>
                                    </p:set>
                                    <p:animEffect transition="in" filter="fade">
                                      <p:cBhvr>
                                        <p:cTn id="30" dur="500"/>
                                        <p:tgtEl>
                                          <p:spTgt spid="21">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22">
                                            <p:bg/>
                                          </p:spTgt>
                                        </p:tgtEl>
                                        <p:attrNameLst>
                                          <p:attrName>style.visibility</p:attrName>
                                        </p:attrNameLst>
                                      </p:cBhvr>
                                      <p:to>
                                        <p:strVal val="visible"/>
                                      </p:to>
                                    </p:set>
                                    <p:animEffect transition="in" filter="fade">
                                      <p:cBhvr>
                                        <p:cTn id="34" dur="500"/>
                                        <p:tgtEl>
                                          <p:spTgt spid="22">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22">
                                            <p:txEl>
                                              <p:pRg st="0" end="0"/>
                                            </p:txEl>
                                          </p:spTgt>
                                        </p:tgtEl>
                                        <p:attrNameLst>
                                          <p:attrName>style.visibility</p:attrName>
                                        </p:attrNameLst>
                                      </p:cBhvr>
                                      <p:to>
                                        <p:strVal val="visible"/>
                                      </p:to>
                                    </p:set>
                                    <p:animEffect transition="in" filter="fade">
                                      <p:cBhvr>
                                        <p:cTn id="39" dur="500"/>
                                        <p:tgtEl>
                                          <p:spTgt spid="2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1000"/>
                                        <p:tgtEl>
                                          <p:spTgt spid="29"/>
                                        </p:tgtEl>
                                      </p:cBhvr>
                                    </p:animEffect>
                                    <p:anim calcmode="lin" valueType="num">
                                      <p:cBhvr>
                                        <p:cTn id="45" dur="1000" fill="hold"/>
                                        <p:tgtEl>
                                          <p:spTgt spid="29"/>
                                        </p:tgtEl>
                                        <p:attrNameLst>
                                          <p:attrName>ppt_x</p:attrName>
                                        </p:attrNameLst>
                                      </p:cBhvr>
                                      <p:tavLst>
                                        <p:tav tm="0">
                                          <p:val>
                                            <p:strVal val="#ppt_x"/>
                                          </p:val>
                                        </p:tav>
                                        <p:tav tm="100000">
                                          <p:val>
                                            <p:strVal val="#ppt_x"/>
                                          </p:val>
                                        </p:tav>
                                      </p:tavLst>
                                    </p:anim>
                                    <p:anim calcmode="lin" valueType="num">
                                      <p:cBhvr>
                                        <p:cTn id="4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animBg="1"/>
      <p:bldP spid="20" grpId="0" uiExpand="1" build="p" animBg="1"/>
      <p:bldP spid="21" grpId="0" uiExpand="1" build="p" animBg="1"/>
      <p:bldP spid="22"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n-sds.png">
            <a:hlinkClick r:id="" action="ppaction://noaction"/>
            <a:extLst>
              <a:ext uri="{FF2B5EF4-FFF2-40B4-BE49-F238E27FC236}">
                <a16:creationId xmlns:a16="http://schemas.microsoft.com/office/drawing/2014/main" id="{42C5E8A5-50DF-490B-88F2-146324C57752}"/>
              </a:ext>
            </a:extLst>
          </p:cNvPr>
          <p:cNvPicPr>
            <a:picLocks noChangeAspect="1"/>
          </p:cNvPicPr>
          <p:nvPr/>
        </p:nvPicPr>
        <p:blipFill>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a:off x="87935" y="124095"/>
            <a:ext cx="877824" cy="877824"/>
          </a:xfrm>
          <a:prstGeom prst="rect">
            <a:avLst/>
          </a:prstGeom>
        </p:spPr>
      </p:pic>
      <p:grpSp>
        <p:nvGrpSpPr>
          <p:cNvPr id="43" name="Group 42">
            <a:extLst>
              <a:ext uri="{FF2B5EF4-FFF2-40B4-BE49-F238E27FC236}">
                <a16:creationId xmlns:a16="http://schemas.microsoft.com/office/drawing/2014/main" id="{C51B6916-CF68-451C-8F7B-7FD67D0560AD}"/>
              </a:ext>
            </a:extLst>
          </p:cNvPr>
          <p:cNvGrpSpPr>
            <a:grpSpLocks noChangeAspect="1"/>
          </p:cNvGrpSpPr>
          <p:nvPr/>
        </p:nvGrpSpPr>
        <p:grpSpPr>
          <a:xfrm>
            <a:off x="5011494" y="1321531"/>
            <a:ext cx="6678041" cy="4675693"/>
            <a:chOff x="1634365" y="866401"/>
            <a:chExt cx="5847601" cy="4094253"/>
          </a:xfrm>
        </p:grpSpPr>
        <p:pic>
          <p:nvPicPr>
            <p:cNvPr id="44" name="Picture 43">
              <a:extLst>
                <a:ext uri="{FF2B5EF4-FFF2-40B4-BE49-F238E27FC236}">
                  <a16:creationId xmlns:a16="http://schemas.microsoft.com/office/drawing/2014/main" id="{CC3EF2C1-F169-4F21-8C46-F14FED7C0C0E}"/>
                </a:ext>
              </a:extLst>
            </p:cNvPr>
            <p:cNvPicPr>
              <a:picLocks noChangeAspect="1"/>
            </p:cNvPicPr>
            <p:nvPr/>
          </p:nvPicPr>
          <p:blipFill>
            <a:blip r:embed="rId6"/>
            <a:stretch>
              <a:fillRect/>
            </a:stretch>
          </p:blipFill>
          <p:spPr>
            <a:xfrm>
              <a:off x="1764071" y="884343"/>
              <a:ext cx="5574919" cy="313589"/>
            </a:xfrm>
            <a:prstGeom prst="rect">
              <a:avLst/>
            </a:prstGeom>
            <a:ln>
              <a:solidFill>
                <a:srgbClr val="0000FF"/>
              </a:solidFill>
            </a:ln>
          </p:spPr>
        </p:pic>
        <p:pic>
          <p:nvPicPr>
            <p:cNvPr id="45" name="Picture 2">
              <a:extLst>
                <a:ext uri="{FF2B5EF4-FFF2-40B4-BE49-F238E27FC236}">
                  <a16:creationId xmlns:a16="http://schemas.microsoft.com/office/drawing/2014/main" id="{AF904E23-9021-45FE-8D00-257EADEE861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1634365" y="866401"/>
              <a:ext cx="5847601" cy="4094253"/>
            </a:xfrm>
            <a:prstGeom prst="rect">
              <a:avLst/>
            </a:prstGeom>
            <a:noFill/>
            <a:ln w="9525">
              <a:solidFill>
                <a:srgbClr val="FFFFFF">
                  <a:lumMod val="95000"/>
                </a:srgbClr>
              </a:solidFill>
              <a:miter lim="800000"/>
              <a:headEnd/>
              <a:tailEnd/>
            </a:ln>
            <a:effectLst>
              <a:outerShdw blurRad="76200" dir="13500000" sy="23000" kx="1200000" algn="br" rotWithShape="0">
                <a:prstClr val="black">
                  <a:alpha val="20000"/>
                </a:prstClr>
              </a:outerShdw>
            </a:effectLst>
            <a:extLst>
              <a:ext uri="{909E8E84-426E-40dd-AFC4-6F175D3DCCD1}">
                <a14:hiddenFill xmlns:a14="http://schemas.microsoft.com/office/drawing/2010/main" xmlns="">
                  <a:solidFill>
                    <a:srgbClr val="FFFFFF"/>
                  </a:solidFill>
                </a14:hiddenFill>
              </a:ext>
            </a:extLst>
          </p:spPr>
        </p:pic>
      </p:grpSp>
      <p:sp>
        <p:nvSpPr>
          <p:cNvPr id="46" name="Content Placeholder 2">
            <a:extLst>
              <a:ext uri="{FF2B5EF4-FFF2-40B4-BE49-F238E27FC236}">
                <a16:creationId xmlns:a16="http://schemas.microsoft.com/office/drawing/2014/main" id="{F0E6B05C-4176-4731-BABD-220D1B9D6E1B}"/>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600" kern="0" dirty="0">
                <a:solidFill>
                  <a:srgbClr val="FFFFFF"/>
                </a:solidFill>
                <a:latin typeface="Arial"/>
              </a:rPr>
              <a:t>Organize, manage, and provide access to Safety Data Sheets (SDSs).</a:t>
            </a:r>
          </a:p>
        </p:txBody>
      </p:sp>
      <p:sp>
        <p:nvSpPr>
          <p:cNvPr id="47" name="Content Placeholder 16">
            <a:extLst>
              <a:ext uri="{FF2B5EF4-FFF2-40B4-BE49-F238E27FC236}">
                <a16:creationId xmlns:a16="http://schemas.microsoft.com/office/drawing/2014/main" id="{19FA346B-78BA-4EF3-9FC8-7FC119814440}"/>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OSHA’s Hazard Communication (GHS) and “Right-To-Know” standards compliance through accessibility </a:t>
            </a:r>
          </a:p>
        </p:txBody>
      </p:sp>
      <p:sp>
        <p:nvSpPr>
          <p:cNvPr id="48" name="Content Placeholder 27">
            <a:extLst>
              <a:ext uri="{FF2B5EF4-FFF2-40B4-BE49-F238E27FC236}">
                <a16:creationId xmlns:a16="http://schemas.microsoft.com/office/drawing/2014/main" id="{002B9AE1-5B90-4541-9FF7-76DC4F8DCDEB}"/>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GHS-compliant training courses for both managers and employees. </a:t>
            </a:r>
          </a:p>
        </p:txBody>
      </p:sp>
      <p:sp>
        <p:nvSpPr>
          <p:cNvPr id="49" name="Content Placeholder 18">
            <a:extLst>
              <a:ext uri="{FF2B5EF4-FFF2-40B4-BE49-F238E27FC236}">
                <a16:creationId xmlns:a16="http://schemas.microsoft.com/office/drawing/2014/main" id="{26369F01-0AE6-41B2-A746-1287F04E8F3D}"/>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Print GHS, HMIS and NFPA labels</a:t>
            </a:r>
          </a:p>
        </p:txBody>
      </p:sp>
      <p:pic>
        <p:nvPicPr>
          <p:cNvPr id="50" name="Picture 49">
            <a:extLst>
              <a:ext uri="{FF2B5EF4-FFF2-40B4-BE49-F238E27FC236}">
                <a16:creationId xmlns:a16="http://schemas.microsoft.com/office/drawing/2014/main" id="{0E3FF94E-39D0-4F98-8504-37DF8FD98D6F}"/>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788033" y="837102"/>
            <a:ext cx="9019488" cy="5448300"/>
          </a:xfrm>
          <a:prstGeom prst="rect">
            <a:avLst/>
          </a:prstGeom>
        </p:spPr>
      </p:pic>
      <p:sp>
        <p:nvSpPr>
          <p:cNvPr id="51" name="Title 3">
            <a:extLst>
              <a:ext uri="{FF2B5EF4-FFF2-40B4-BE49-F238E27FC236}">
                <a16:creationId xmlns:a16="http://schemas.microsoft.com/office/drawing/2014/main" id="{76BFEADB-A71A-45D2-AA41-15B48A4EDDE0}"/>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SDS Track</a:t>
            </a:r>
            <a:r>
              <a:rPr lang="en-US" sz="3733" b="0" kern="0" spc="40" baseline="30000" dirty="0">
                <a:solidFill>
                  <a:schemeClr val="accent2"/>
                </a:solidFill>
                <a:latin typeface="Arial"/>
              </a:rPr>
              <a:t>®</a:t>
            </a:r>
          </a:p>
        </p:txBody>
      </p:sp>
      <p:sp>
        <p:nvSpPr>
          <p:cNvPr id="52" name="TextBox 51">
            <a:extLst>
              <a:ext uri="{FF2B5EF4-FFF2-40B4-BE49-F238E27FC236}">
                <a16:creationId xmlns:a16="http://schemas.microsoft.com/office/drawing/2014/main" id="{22DB713E-1887-4A83-A9BB-9B7411BC3F62}"/>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9">
                  <a:extLst>
                    <a:ext uri="{A12FA001-AC4F-418D-AE19-62706E023703}">
                      <ahyp:hlinkClr xmlns:ahyp="http://schemas.microsoft.com/office/drawing/2018/hyperlinkcolor" val="tx"/>
                    </a:ext>
                  </a:extLst>
                </a:hlinkClick>
              </a:rPr>
              <a:t>View Brochure</a:t>
            </a:r>
            <a:endParaRPr lang="en-US" altLang="en-US" sz="1333" dirty="0"/>
          </a:p>
        </p:txBody>
      </p:sp>
      <p:pic>
        <p:nvPicPr>
          <p:cNvPr id="53" name="Picture 52" descr="ghs_screen1.jpg">
            <a:extLst>
              <a:ext uri="{FF2B5EF4-FFF2-40B4-BE49-F238E27FC236}">
                <a16:creationId xmlns:a16="http://schemas.microsoft.com/office/drawing/2014/main" id="{797B87ED-2D7A-4F49-8088-F48D6BD4894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35043" y="1749876"/>
            <a:ext cx="5215788" cy="3416369"/>
          </a:xfrm>
          <a:prstGeom prst="rect">
            <a:avLst/>
          </a:prstGeom>
          <a:ln>
            <a:solidFill>
              <a:srgbClr val="376092"/>
            </a:solidFill>
          </a:ln>
          <a:effectLst>
            <a:outerShdw blurRad="63500" sx="102000" sy="102000" algn="ctr" rotWithShape="0">
              <a:prstClr val="black">
                <a:alpha val="40000"/>
              </a:prstClr>
            </a:outerShdw>
          </a:effectLst>
        </p:spPr>
      </p:pic>
      <p:pic>
        <p:nvPicPr>
          <p:cNvPr id="54" name="Picture 2">
            <a:extLst>
              <a:ext uri="{FF2B5EF4-FFF2-40B4-BE49-F238E27FC236}">
                <a16:creationId xmlns:a16="http://schemas.microsoft.com/office/drawing/2014/main" id="{F38F0148-19FB-4FB6-AE53-DDDBBCBB6C96}"/>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7369" t="9041" r="16058" b="28559"/>
          <a:stretch/>
        </p:blipFill>
        <p:spPr bwMode="auto">
          <a:xfrm>
            <a:off x="6512911" y="2267204"/>
            <a:ext cx="3708400" cy="2335357"/>
          </a:xfrm>
          <a:prstGeom prst="rect">
            <a:avLst/>
          </a:prstGeom>
          <a:noFill/>
          <a:ln w="9525">
            <a:solidFill>
              <a:srgbClr val="000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val="370767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46">
                                            <p:bg/>
                                          </p:spTgt>
                                        </p:tgtEl>
                                        <p:attrNameLst>
                                          <p:attrName>style.visibility</p:attrName>
                                        </p:attrNameLst>
                                      </p:cBhvr>
                                      <p:to>
                                        <p:strVal val="visible"/>
                                      </p:to>
                                    </p:set>
                                    <p:animEffect transition="in" filter="fade">
                                      <p:cBhvr>
                                        <p:cTn id="7" dur="500"/>
                                        <p:tgtEl>
                                          <p:spTgt spid="4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46">
                                            <p:txEl>
                                              <p:pRg st="0" end="0"/>
                                            </p:txEl>
                                          </p:spTgt>
                                        </p:tgtEl>
                                        <p:attrNameLst>
                                          <p:attrName>style.visibility</p:attrName>
                                        </p:attrNameLst>
                                      </p:cBhvr>
                                      <p:to>
                                        <p:strVal val="visible"/>
                                      </p:to>
                                    </p:set>
                                    <p:animEffect transition="in" filter="fade">
                                      <p:cBhvr>
                                        <p:cTn id="12" dur="500"/>
                                        <p:tgtEl>
                                          <p:spTgt spid="46">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47">
                                            <p:bg/>
                                          </p:spTgt>
                                        </p:tgtEl>
                                        <p:attrNameLst>
                                          <p:attrName>style.visibility</p:attrName>
                                        </p:attrNameLst>
                                      </p:cBhvr>
                                      <p:to>
                                        <p:strVal val="visible"/>
                                      </p:to>
                                    </p:set>
                                    <p:animEffect transition="in" filter="fade">
                                      <p:cBhvr>
                                        <p:cTn id="16" dur="500"/>
                                        <p:tgtEl>
                                          <p:spTgt spid="47">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47">
                                            <p:txEl>
                                              <p:pRg st="0" end="0"/>
                                            </p:txEl>
                                          </p:spTgt>
                                        </p:tgtEl>
                                        <p:attrNameLst>
                                          <p:attrName>style.visibility</p:attrName>
                                        </p:attrNameLst>
                                      </p:cBhvr>
                                      <p:to>
                                        <p:strVal val="visible"/>
                                      </p:to>
                                    </p:set>
                                    <p:animEffect transition="in" filter="fade">
                                      <p:cBhvr>
                                        <p:cTn id="21" dur="500"/>
                                        <p:tgtEl>
                                          <p:spTgt spid="47">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48">
                                            <p:bg/>
                                          </p:spTgt>
                                        </p:tgtEl>
                                        <p:attrNameLst>
                                          <p:attrName>style.visibility</p:attrName>
                                        </p:attrNameLst>
                                      </p:cBhvr>
                                      <p:to>
                                        <p:strVal val="visible"/>
                                      </p:to>
                                    </p:set>
                                    <p:animEffect transition="in" filter="fade">
                                      <p:cBhvr>
                                        <p:cTn id="25" dur="500"/>
                                        <p:tgtEl>
                                          <p:spTgt spid="48">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48">
                                            <p:txEl>
                                              <p:pRg st="0" end="0"/>
                                            </p:txEl>
                                          </p:spTgt>
                                        </p:tgtEl>
                                        <p:attrNameLst>
                                          <p:attrName>style.visibility</p:attrName>
                                        </p:attrNameLst>
                                      </p:cBhvr>
                                      <p:to>
                                        <p:strVal val="visible"/>
                                      </p:to>
                                    </p:set>
                                    <p:animEffect transition="in" filter="fade">
                                      <p:cBhvr>
                                        <p:cTn id="30" dur="500"/>
                                        <p:tgtEl>
                                          <p:spTgt spid="48">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49">
                                            <p:bg/>
                                          </p:spTgt>
                                        </p:tgtEl>
                                        <p:attrNameLst>
                                          <p:attrName>style.visibility</p:attrName>
                                        </p:attrNameLst>
                                      </p:cBhvr>
                                      <p:to>
                                        <p:strVal val="visible"/>
                                      </p:to>
                                    </p:set>
                                    <p:animEffect transition="in" filter="fade">
                                      <p:cBhvr>
                                        <p:cTn id="34" dur="500"/>
                                        <p:tgtEl>
                                          <p:spTgt spid="49">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49">
                                            <p:txEl>
                                              <p:pRg st="0" end="0"/>
                                            </p:txEl>
                                          </p:spTgt>
                                        </p:tgtEl>
                                        <p:attrNameLst>
                                          <p:attrName>style.visibility</p:attrName>
                                        </p:attrNameLst>
                                      </p:cBhvr>
                                      <p:to>
                                        <p:strVal val="visible"/>
                                      </p:to>
                                    </p:set>
                                    <p:animEffect transition="in" filter="fade">
                                      <p:cBhvr>
                                        <p:cTn id="39" dur="500"/>
                                        <p:tgtEl>
                                          <p:spTgt spid="49">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53"/>
                                        </p:tgtEl>
                                        <p:attrNameLst>
                                          <p:attrName>style.visibility</p:attrName>
                                        </p:attrNameLst>
                                      </p:cBhvr>
                                      <p:to>
                                        <p:strVal val="visible"/>
                                      </p:to>
                                    </p:set>
                                    <p:animEffect transition="in" filter="fade">
                                      <p:cBhvr>
                                        <p:cTn id="44" dur="1000"/>
                                        <p:tgtEl>
                                          <p:spTgt spid="53"/>
                                        </p:tgtEl>
                                      </p:cBhvr>
                                    </p:animEffect>
                                    <p:anim calcmode="lin" valueType="num">
                                      <p:cBhvr>
                                        <p:cTn id="45" dur="1000" fill="hold"/>
                                        <p:tgtEl>
                                          <p:spTgt spid="53"/>
                                        </p:tgtEl>
                                        <p:attrNameLst>
                                          <p:attrName>ppt_x</p:attrName>
                                        </p:attrNameLst>
                                      </p:cBhvr>
                                      <p:tavLst>
                                        <p:tav tm="0">
                                          <p:val>
                                            <p:strVal val="#ppt_x"/>
                                          </p:val>
                                        </p:tav>
                                        <p:tav tm="100000">
                                          <p:val>
                                            <p:strVal val="#ppt_x"/>
                                          </p:val>
                                        </p:tav>
                                      </p:tavLst>
                                    </p:anim>
                                    <p:anim calcmode="lin" valueType="num">
                                      <p:cBhvr>
                                        <p:cTn id="46"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500"/>
                                  </p:stCondLst>
                                  <p:childTnLst>
                                    <p:set>
                                      <p:cBhvr>
                                        <p:cTn id="50" dur="1" fill="hold">
                                          <p:stCondLst>
                                            <p:cond delay="0"/>
                                          </p:stCondLst>
                                        </p:cTn>
                                        <p:tgtEl>
                                          <p:spTgt spid="54"/>
                                        </p:tgtEl>
                                        <p:attrNameLst>
                                          <p:attrName>style.visibility</p:attrName>
                                        </p:attrNameLst>
                                      </p:cBhvr>
                                      <p:to>
                                        <p:strVal val="visible"/>
                                      </p:to>
                                    </p:set>
                                    <p:animEffect transition="in" filter="fade">
                                      <p:cBhvr>
                                        <p:cTn id="51" dur="1000"/>
                                        <p:tgtEl>
                                          <p:spTgt spid="54"/>
                                        </p:tgtEl>
                                      </p:cBhvr>
                                    </p:animEffect>
                                    <p:anim calcmode="lin" valueType="num">
                                      <p:cBhvr>
                                        <p:cTn id="52" dur="1000" fill="hold"/>
                                        <p:tgtEl>
                                          <p:spTgt spid="54"/>
                                        </p:tgtEl>
                                        <p:attrNameLst>
                                          <p:attrName>ppt_x</p:attrName>
                                        </p:attrNameLst>
                                      </p:cBhvr>
                                      <p:tavLst>
                                        <p:tav tm="0">
                                          <p:val>
                                            <p:strVal val="#ppt_x"/>
                                          </p:val>
                                        </p:tav>
                                        <p:tav tm="100000">
                                          <p:val>
                                            <p:strVal val="#ppt_x"/>
                                          </p:val>
                                        </p:tav>
                                      </p:tavLst>
                                    </p:anim>
                                    <p:anim calcmode="lin" valueType="num">
                                      <p:cBhvr>
                                        <p:cTn id="53" dur="1000" fill="hold"/>
                                        <p:tgtEl>
                                          <p:spTgt spid="54"/>
                                        </p:tgtEl>
                                        <p:attrNameLst>
                                          <p:attrName>ppt_y</p:attrName>
                                        </p:attrNameLst>
                                      </p:cBhvr>
                                      <p:tavLst>
                                        <p:tav tm="0">
                                          <p:val>
                                            <p:strVal val="#ppt_y+.1"/>
                                          </p:val>
                                        </p:tav>
                                        <p:tav tm="100000">
                                          <p:val>
                                            <p:strVal val="#ppt_y"/>
                                          </p:val>
                                        </p:tav>
                                      </p:tavLst>
                                    </p:anim>
                                  </p:childTnLst>
                                </p:cTn>
                              </p:par>
                              <p:par>
                                <p:cTn id="54" presetID="42" presetClass="exit" presetSubtype="0" fill="hold" nodeType="withEffect">
                                  <p:stCondLst>
                                    <p:cond delay="0"/>
                                  </p:stCondLst>
                                  <p:childTnLst>
                                    <p:animEffect transition="out" filter="fade">
                                      <p:cBhvr>
                                        <p:cTn id="55" dur="1000"/>
                                        <p:tgtEl>
                                          <p:spTgt spid="53"/>
                                        </p:tgtEl>
                                      </p:cBhvr>
                                    </p:animEffect>
                                    <p:anim calcmode="lin" valueType="num">
                                      <p:cBhvr>
                                        <p:cTn id="56" dur="1000"/>
                                        <p:tgtEl>
                                          <p:spTgt spid="53"/>
                                        </p:tgtEl>
                                        <p:attrNameLst>
                                          <p:attrName>ppt_x</p:attrName>
                                        </p:attrNameLst>
                                      </p:cBhvr>
                                      <p:tavLst>
                                        <p:tav tm="0">
                                          <p:val>
                                            <p:strVal val="ppt_x"/>
                                          </p:val>
                                        </p:tav>
                                        <p:tav tm="100000">
                                          <p:val>
                                            <p:strVal val="ppt_x"/>
                                          </p:val>
                                        </p:tav>
                                      </p:tavLst>
                                    </p:anim>
                                    <p:anim calcmode="lin" valueType="num">
                                      <p:cBhvr>
                                        <p:cTn id="57" dur="1000"/>
                                        <p:tgtEl>
                                          <p:spTgt spid="53"/>
                                        </p:tgtEl>
                                        <p:attrNameLst>
                                          <p:attrName>ppt_y</p:attrName>
                                        </p:attrNameLst>
                                      </p:cBhvr>
                                      <p:tavLst>
                                        <p:tav tm="0">
                                          <p:val>
                                            <p:strVal val="ppt_y"/>
                                          </p:val>
                                        </p:tav>
                                        <p:tav tm="100000">
                                          <p:val>
                                            <p:strVal val="ppt_y+.1"/>
                                          </p:val>
                                        </p:tav>
                                      </p:tavLst>
                                    </p:anim>
                                    <p:set>
                                      <p:cBhvr>
                                        <p:cTn id="58" dur="1" fill="hold">
                                          <p:stCondLst>
                                            <p:cond delay="999"/>
                                          </p:stCondLst>
                                        </p:cTn>
                                        <p:tgtEl>
                                          <p:spTgt spid="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uiExpand="1" build="p" animBg="1"/>
      <p:bldP spid="47" grpId="0" uiExpand="1" build="p" animBg="1"/>
      <p:bldP spid="48" grpId="0" uiExpand="1" build="p" animBg="1"/>
      <p:bldP spid="49"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A201A151-57C7-4E01-9929-C66DF34CFC0C}"/>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867" kern="0" dirty="0">
                <a:solidFill>
                  <a:srgbClr val="FFFFFF"/>
                </a:solidFill>
                <a:latin typeface="Arial"/>
              </a:rPr>
              <a:t>Build Behavior-Based Safety (BBS) Programs easily.</a:t>
            </a:r>
          </a:p>
        </p:txBody>
      </p:sp>
      <p:sp>
        <p:nvSpPr>
          <p:cNvPr id="18" name="Content Placeholder 16">
            <a:extLst>
              <a:ext uri="{FF2B5EF4-FFF2-40B4-BE49-F238E27FC236}">
                <a16:creationId xmlns:a16="http://schemas.microsoft.com/office/drawing/2014/main" id="{B7B084FA-5819-4600-B6FB-5FFDCF379C0D}"/>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Drive down losses and build an effective safety culture</a:t>
            </a:r>
          </a:p>
        </p:txBody>
      </p:sp>
      <p:sp>
        <p:nvSpPr>
          <p:cNvPr id="25" name="Content Placeholder 27">
            <a:extLst>
              <a:ext uri="{FF2B5EF4-FFF2-40B4-BE49-F238E27FC236}">
                <a16:creationId xmlns:a16="http://schemas.microsoft.com/office/drawing/2014/main" id="{8A5D1696-8FD7-472A-A364-EE5484636F46}"/>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Customize your Hazard Analyses</a:t>
            </a:r>
          </a:p>
        </p:txBody>
      </p:sp>
      <p:sp>
        <p:nvSpPr>
          <p:cNvPr id="26" name="Content Placeholder 18">
            <a:extLst>
              <a:ext uri="{FF2B5EF4-FFF2-40B4-BE49-F238E27FC236}">
                <a16:creationId xmlns:a16="http://schemas.microsoft.com/office/drawing/2014/main" id="{D396E19E-843A-4417-90C0-DC1E7F9DFBB0}"/>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Create PowerPoints that are fully customizable from JHAs</a:t>
            </a:r>
          </a:p>
        </p:txBody>
      </p:sp>
      <p:grpSp>
        <p:nvGrpSpPr>
          <p:cNvPr id="27" name="Group 26">
            <a:extLst>
              <a:ext uri="{FF2B5EF4-FFF2-40B4-BE49-F238E27FC236}">
                <a16:creationId xmlns:a16="http://schemas.microsoft.com/office/drawing/2014/main" id="{BF305E06-9F99-4661-815B-4650CA9A34D3}"/>
              </a:ext>
            </a:extLst>
          </p:cNvPr>
          <p:cNvGrpSpPr/>
          <p:nvPr/>
        </p:nvGrpSpPr>
        <p:grpSpPr>
          <a:xfrm>
            <a:off x="3788033" y="837102"/>
            <a:ext cx="9019488" cy="5448300"/>
            <a:chOff x="2841025" y="627826"/>
            <a:chExt cx="6764616" cy="4086225"/>
          </a:xfrm>
        </p:grpSpPr>
        <p:pic>
          <p:nvPicPr>
            <p:cNvPr id="28" name="Picture 27">
              <a:extLst>
                <a:ext uri="{FF2B5EF4-FFF2-40B4-BE49-F238E27FC236}">
                  <a16:creationId xmlns:a16="http://schemas.microsoft.com/office/drawing/2014/main" id="{A1DD9199-D162-4C51-96D5-25DAD2C2F39C}"/>
                </a:ext>
              </a:extLst>
            </p:cNvPr>
            <p:cNvPicPr>
              <a:picLocks noChangeAspect="1"/>
            </p:cNvPicPr>
            <p:nvPr/>
          </p:nvPicPr>
          <p:blipFill>
            <a:blip r:embed="rId4"/>
            <a:stretch>
              <a:fillRect/>
            </a:stretch>
          </p:blipFill>
          <p:spPr>
            <a:xfrm>
              <a:off x="3844031" y="998461"/>
              <a:ext cx="4785064" cy="3088316"/>
            </a:xfrm>
            <a:prstGeom prst="rect">
              <a:avLst/>
            </a:prstGeom>
            <a:effectLst/>
          </p:spPr>
        </p:pic>
        <p:pic>
          <p:nvPicPr>
            <p:cNvPr id="29" name="Picture 28">
              <a:extLst>
                <a:ext uri="{FF2B5EF4-FFF2-40B4-BE49-F238E27FC236}">
                  <a16:creationId xmlns:a16="http://schemas.microsoft.com/office/drawing/2014/main" id="{8CD538A2-3BCC-4117-BA48-25C3672EE12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841025" y="627826"/>
              <a:ext cx="6764616" cy="4086225"/>
            </a:xfrm>
            <a:prstGeom prst="rect">
              <a:avLst/>
            </a:prstGeom>
          </p:spPr>
        </p:pic>
      </p:grpSp>
      <p:pic>
        <p:nvPicPr>
          <p:cNvPr id="30" name="Picture 29" descr="n-bbs.png">
            <a:hlinkClick r:id="" action="ppaction://noaction"/>
            <a:extLst>
              <a:ext uri="{FF2B5EF4-FFF2-40B4-BE49-F238E27FC236}">
                <a16:creationId xmlns:a16="http://schemas.microsoft.com/office/drawing/2014/main" id="{E7A48D1C-5D06-4470-9646-17AD7F2552EF}"/>
              </a:ext>
            </a:extLst>
          </p:cNvPr>
          <p:cNvPicPr>
            <a:picLocks noChangeAspect="1"/>
          </p:cNvPicPr>
          <p:nvPr/>
        </p:nvPicPr>
        <p:blipFill>
          <a:blip r:embed="rId6" cstate="screen">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87935" y="128428"/>
            <a:ext cx="877824" cy="877824"/>
          </a:xfrm>
          <a:prstGeom prst="rect">
            <a:avLst/>
          </a:prstGeom>
        </p:spPr>
      </p:pic>
      <p:sp>
        <p:nvSpPr>
          <p:cNvPr id="31" name="Title 3">
            <a:extLst>
              <a:ext uri="{FF2B5EF4-FFF2-40B4-BE49-F238E27FC236}">
                <a16:creationId xmlns:a16="http://schemas.microsoft.com/office/drawing/2014/main" id="{7BE71D38-11DE-4106-95D5-A7A5B6FFCD7D}"/>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a:solidFill>
                  <a:schemeClr val="accent2"/>
                </a:solidFill>
                <a:latin typeface="Arial"/>
              </a:rPr>
              <a:t>BBS Track</a:t>
            </a:r>
            <a:r>
              <a:rPr lang="en-US" sz="3733" b="0" kern="0" spc="40" baseline="30000">
                <a:solidFill>
                  <a:schemeClr val="accent2"/>
                </a:solidFill>
                <a:latin typeface="Arial"/>
              </a:rPr>
              <a:t>®</a:t>
            </a:r>
            <a:endParaRPr lang="en-US" sz="3733" b="0" kern="0" spc="40" baseline="30000" dirty="0">
              <a:solidFill>
                <a:schemeClr val="accent2"/>
              </a:solidFill>
              <a:latin typeface="Arial"/>
            </a:endParaRPr>
          </a:p>
        </p:txBody>
      </p:sp>
      <p:pic>
        <p:nvPicPr>
          <p:cNvPr id="32" name="Picture 31">
            <a:extLst>
              <a:ext uri="{FF2B5EF4-FFF2-40B4-BE49-F238E27FC236}">
                <a16:creationId xmlns:a16="http://schemas.microsoft.com/office/drawing/2014/main" id="{49CAD3EE-7F05-4707-8158-FD1589AE7D1D}"/>
              </a:ext>
            </a:extLst>
          </p:cNvPr>
          <p:cNvPicPr>
            <a:picLocks noChangeAspect="1"/>
          </p:cNvPicPr>
          <p:nvPr/>
        </p:nvPicPr>
        <p:blipFill>
          <a:blip r:embed="rId8"/>
          <a:stretch>
            <a:fillRect/>
          </a:stretch>
        </p:blipFill>
        <p:spPr>
          <a:xfrm>
            <a:off x="5542603" y="1364569"/>
            <a:ext cx="5643261" cy="4049828"/>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86245D1A-D9DC-E4B1-3672-C254559F7CE6}"/>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9">
                  <a:extLst>
                    <a:ext uri="{A12FA001-AC4F-418D-AE19-62706E023703}">
                      <ahyp:hlinkClr xmlns:ahyp="http://schemas.microsoft.com/office/drawing/2018/hyperlinkcolor" val="tx"/>
                    </a:ext>
                  </a:extLst>
                </a:hlinkClick>
              </a:rPr>
              <a:t>View Brochure</a:t>
            </a:r>
            <a:endParaRPr lang="en-US" altLang="en-US" sz="1333" dirty="0"/>
          </a:p>
        </p:txBody>
      </p:sp>
    </p:spTree>
    <p:custDataLst>
      <p:tags r:id="rId1"/>
    </p:custDataLst>
    <p:extLst>
      <p:ext uri="{BB962C8B-B14F-4D97-AF65-F5344CB8AC3E}">
        <p14:creationId xmlns:p14="http://schemas.microsoft.com/office/powerpoint/2010/main" val="397923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6">
                                            <p:bg/>
                                          </p:spTgt>
                                        </p:tgtEl>
                                        <p:attrNameLst>
                                          <p:attrName>style.visibility</p:attrName>
                                        </p:attrNameLst>
                                      </p:cBhvr>
                                      <p:to>
                                        <p:strVal val="visible"/>
                                      </p:to>
                                    </p:set>
                                    <p:animEffect transition="in" filter="fade">
                                      <p:cBhvr>
                                        <p:cTn id="7" dur="500"/>
                                        <p:tgtEl>
                                          <p:spTgt spid="1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18">
                                            <p:bg/>
                                          </p:spTgt>
                                        </p:tgtEl>
                                        <p:attrNameLst>
                                          <p:attrName>style.visibility</p:attrName>
                                        </p:attrNameLst>
                                      </p:cBhvr>
                                      <p:to>
                                        <p:strVal val="visible"/>
                                      </p:to>
                                    </p:set>
                                    <p:animEffect transition="in" filter="fade">
                                      <p:cBhvr>
                                        <p:cTn id="16" dur="500"/>
                                        <p:tgtEl>
                                          <p:spTgt spid="18">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500"/>
                                        <p:tgtEl>
                                          <p:spTgt spid="18">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25">
                                            <p:bg/>
                                          </p:spTgt>
                                        </p:tgtEl>
                                        <p:attrNameLst>
                                          <p:attrName>style.visibility</p:attrName>
                                        </p:attrNameLst>
                                      </p:cBhvr>
                                      <p:to>
                                        <p:strVal val="visible"/>
                                      </p:to>
                                    </p:set>
                                    <p:animEffect transition="in" filter="fade">
                                      <p:cBhvr>
                                        <p:cTn id="25" dur="500"/>
                                        <p:tgtEl>
                                          <p:spTgt spid="25">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25">
                                            <p:txEl>
                                              <p:pRg st="0" end="0"/>
                                            </p:txEl>
                                          </p:spTgt>
                                        </p:tgtEl>
                                        <p:attrNameLst>
                                          <p:attrName>style.visibility</p:attrName>
                                        </p:attrNameLst>
                                      </p:cBhvr>
                                      <p:to>
                                        <p:strVal val="visible"/>
                                      </p:to>
                                    </p:set>
                                    <p:animEffect transition="in" filter="fade">
                                      <p:cBhvr>
                                        <p:cTn id="30" dur="500"/>
                                        <p:tgtEl>
                                          <p:spTgt spid="25">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26">
                                            <p:bg/>
                                          </p:spTgt>
                                        </p:tgtEl>
                                        <p:attrNameLst>
                                          <p:attrName>style.visibility</p:attrName>
                                        </p:attrNameLst>
                                      </p:cBhvr>
                                      <p:to>
                                        <p:strVal val="visible"/>
                                      </p:to>
                                    </p:set>
                                    <p:animEffect transition="in" filter="fade">
                                      <p:cBhvr>
                                        <p:cTn id="34" dur="500"/>
                                        <p:tgtEl>
                                          <p:spTgt spid="26">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26">
                                            <p:txEl>
                                              <p:pRg st="0" end="0"/>
                                            </p:txEl>
                                          </p:spTgt>
                                        </p:tgtEl>
                                        <p:attrNameLst>
                                          <p:attrName>style.visibility</p:attrName>
                                        </p:attrNameLst>
                                      </p:cBhvr>
                                      <p:to>
                                        <p:strVal val="visible"/>
                                      </p:to>
                                    </p:set>
                                    <p:animEffect transition="in" filter="fade">
                                      <p:cBhvr>
                                        <p:cTn id="39" dur="500"/>
                                        <p:tgtEl>
                                          <p:spTgt spid="2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1000"/>
                                        <p:tgtEl>
                                          <p:spTgt spid="32"/>
                                        </p:tgtEl>
                                      </p:cBhvr>
                                    </p:animEffect>
                                    <p:anim calcmode="lin" valueType="num">
                                      <p:cBhvr>
                                        <p:cTn id="45" dur="1000" fill="hold"/>
                                        <p:tgtEl>
                                          <p:spTgt spid="32"/>
                                        </p:tgtEl>
                                        <p:attrNameLst>
                                          <p:attrName>ppt_x</p:attrName>
                                        </p:attrNameLst>
                                      </p:cBhvr>
                                      <p:tavLst>
                                        <p:tav tm="0">
                                          <p:val>
                                            <p:strVal val="#ppt_x"/>
                                          </p:val>
                                        </p:tav>
                                        <p:tav tm="100000">
                                          <p:val>
                                            <p:strVal val="#ppt_x"/>
                                          </p:val>
                                        </p:tav>
                                      </p:tavLst>
                                    </p:anim>
                                    <p:anim calcmode="lin" valueType="num">
                                      <p:cBhvr>
                                        <p:cTn id="4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animBg="1"/>
      <p:bldP spid="18" grpId="0" uiExpand="1" build="p" animBg="1"/>
      <p:bldP spid="25" grpId="0" uiExpand="1" build="p" animBg="1"/>
      <p:bldP spid="26"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31754D50-1440-4869-8E73-8016F3E9F847}"/>
              </a:ext>
            </a:extLst>
          </p:cNvPr>
          <p:cNvPicPr>
            <a:picLocks noGrp="1" noChangeAspect="1"/>
          </p:cNvPicPr>
          <p:nvPr>
            <p:ph type="pic" sz="quarter" idx="4294967295"/>
          </p:nvPr>
        </p:nvPicPr>
        <p:blipFill>
          <a:blip r:embed="rId4"/>
          <a:srcRect l="2152" r="2152"/>
          <a:stretch/>
        </p:blipFill>
        <p:spPr>
          <a:xfrm>
            <a:off x="4386563" y="1861875"/>
            <a:ext cx="7220792" cy="4133850"/>
          </a:xfrm>
        </p:spPr>
      </p:pic>
      <p:sp>
        <p:nvSpPr>
          <p:cNvPr id="3" name="Title 2"/>
          <p:cNvSpPr>
            <a:spLocks noGrp="1"/>
          </p:cNvSpPr>
          <p:nvPr>
            <p:ph type="ctrTitle" idx="4294967295"/>
          </p:nvPr>
        </p:nvSpPr>
        <p:spPr>
          <a:xfrm>
            <a:off x="695739" y="839772"/>
            <a:ext cx="4260150" cy="1312863"/>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600" dirty="0">
                <a:solidFill>
                  <a:schemeClr val="tx2"/>
                </a:solidFill>
              </a:rPr>
              <a:t>Introducing the Risk Management Center</a:t>
            </a:r>
          </a:p>
        </p:txBody>
      </p:sp>
      <p:sp>
        <p:nvSpPr>
          <p:cNvPr id="6" name="Text Placeholder 5">
            <a:extLst>
              <a:ext uri="{FF2B5EF4-FFF2-40B4-BE49-F238E27FC236}">
                <a16:creationId xmlns:a16="http://schemas.microsoft.com/office/drawing/2014/main" id="{37D8F94E-645C-4B8C-9163-0492853C40CB}"/>
              </a:ext>
            </a:extLst>
          </p:cNvPr>
          <p:cNvSpPr>
            <a:spLocks noGrp="1"/>
          </p:cNvSpPr>
          <p:nvPr>
            <p:ph type="body" sz="quarter" idx="4294967295"/>
          </p:nvPr>
        </p:nvSpPr>
        <p:spPr>
          <a:xfrm>
            <a:off x="923785" y="2152635"/>
            <a:ext cx="3462778" cy="2140672"/>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85744" indent="-228594">
              <a:lnSpc>
                <a:spcPct val="90000"/>
              </a:lnSpc>
              <a:buFont typeface="Arial" panose="020B0604020202020204" pitchFamily="34" charset="0"/>
              <a:buChar char="•"/>
            </a:pPr>
            <a:r>
              <a:rPr lang="en-US" altLang="en-US" sz="2000" dirty="0"/>
              <a:t>Faster and Easier Workflows</a:t>
            </a:r>
          </a:p>
          <a:p>
            <a:pPr marL="285744" indent="-228594">
              <a:lnSpc>
                <a:spcPct val="90000"/>
              </a:lnSpc>
              <a:buFont typeface="Arial" panose="020B0604020202020204" pitchFamily="34" charset="0"/>
              <a:buChar char="•"/>
            </a:pPr>
            <a:r>
              <a:rPr lang="en-US" altLang="en-US" sz="2000" dirty="0"/>
              <a:t>Managers All Aspects of EHS</a:t>
            </a:r>
          </a:p>
          <a:p>
            <a:pPr marL="285744" indent="-228594">
              <a:buFont typeface="Arial" panose="020B0604020202020204" pitchFamily="34" charset="0"/>
              <a:buChar char="•"/>
            </a:pPr>
            <a:r>
              <a:rPr lang="en-US" sz="2000" dirty="0"/>
              <a:t>Robust Online Training Library</a:t>
            </a:r>
          </a:p>
        </p:txBody>
      </p:sp>
      <p:pic>
        <p:nvPicPr>
          <p:cNvPr id="5" name="Picture 4">
            <a:extLst>
              <a:ext uri="{FF2B5EF4-FFF2-40B4-BE49-F238E27FC236}">
                <a16:creationId xmlns:a16="http://schemas.microsoft.com/office/drawing/2014/main" id="{55D080C9-7240-9AE0-54B0-CCA23E730D72}"/>
              </a:ext>
            </a:extLst>
          </p:cNvPr>
          <p:cNvPicPr>
            <a:picLocks noChangeAspect="1"/>
          </p:cNvPicPr>
          <p:nvPr/>
        </p:nvPicPr>
        <p:blipFill>
          <a:blip r:embed="rId5"/>
          <a:stretch>
            <a:fillRect/>
          </a:stretch>
        </p:blipFill>
        <p:spPr>
          <a:xfrm>
            <a:off x="248075" y="4875888"/>
            <a:ext cx="4146115" cy="730282"/>
          </a:xfrm>
          <a:prstGeom prst="rect">
            <a:avLst/>
          </a:prstGeom>
        </p:spPr>
      </p:pic>
    </p:spTree>
    <p:custDataLst>
      <p:tags r:id="rId1"/>
    </p:custDataLst>
    <p:extLst>
      <p:ext uri="{BB962C8B-B14F-4D97-AF65-F5344CB8AC3E}">
        <p14:creationId xmlns:p14="http://schemas.microsoft.com/office/powerpoint/2010/main" val="1633776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81FCBB64-2C01-4964-B48B-5A0149FAC474}"/>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867" kern="0">
                <a:solidFill>
                  <a:srgbClr val="FFFFFF"/>
                </a:solidFill>
                <a:latin typeface="Arial"/>
              </a:rPr>
              <a:t>Create Job Description and Return-to-Work programs easily </a:t>
            </a:r>
            <a:endParaRPr lang="en-US" sz="1867" kern="0" dirty="0">
              <a:solidFill>
                <a:srgbClr val="FFFFFF"/>
              </a:solidFill>
              <a:latin typeface="Arial"/>
            </a:endParaRPr>
          </a:p>
        </p:txBody>
      </p:sp>
      <p:sp>
        <p:nvSpPr>
          <p:cNvPr id="27" name="Content Placeholder 16">
            <a:extLst>
              <a:ext uri="{FF2B5EF4-FFF2-40B4-BE49-F238E27FC236}">
                <a16:creationId xmlns:a16="http://schemas.microsoft.com/office/drawing/2014/main" id="{8BF5A06B-D48D-4C36-885F-B86B695CDE2E}"/>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Adopt HR Best Practices</a:t>
            </a:r>
          </a:p>
        </p:txBody>
      </p:sp>
      <p:sp>
        <p:nvSpPr>
          <p:cNvPr id="28" name="Content Placeholder 27">
            <a:extLst>
              <a:ext uri="{FF2B5EF4-FFF2-40B4-BE49-F238E27FC236}">
                <a16:creationId xmlns:a16="http://schemas.microsoft.com/office/drawing/2014/main" id="{7D8826D1-8786-4C52-BD9A-69E8DAAF156F}"/>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Align with ISO Standards</a:t>
            </a:r>
          </a:p>
        </p:txBody>
      </p:sp>
      <p:sp>
        <p:nvSpPr>
          <p:cNvPr id="29" name="Content Placeholder 18">
            <a:extLst>
              <a:ext uri="{FF2B5EF4-FFF2-40B4-BE49-F238E27FC236}">
                <a16:creationId xmlns:a16="http://schemas.microsoft.com/office/drawing/2014/main" id="{9C6F949E-F673-4C87-BF67-A9ABE59C3DD4}"/>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Customize to your organization</a:t>
            </a:r>
          </a:p>
        </p:txBody>
      </p:sp>
      <p:grpSp>
        <p:nvGrpSpPr>
          <p:cNvPr id="30" name="Group 29">
            <a:extLst>
              <a:ext uri="{FF2B5EF4-FFF2-40B4-BE49-F238E27FC236}">
                <a16:creationId xmlns:a16="http://schemas.microsoft.com/office/drawing/2014/main" id="{924F57F4-9B02-4E0D-B802-E0B37A60844B}"/>
              </a:ext>
            </a:extLst>
          </p:cNvPr>
          <p:cNvGrpSpPr/>
          <p:nvPr/>
        </p:nvGrpSpPr>
        <p:grpSpPr>
          <a:xfrm>
            <a:off x="3788033" y="837102"/>
            <a:ext cx="9019488" cy="5448300"/>
            <a:chOff x="2841025" y="627826"/>
            <a:chExt cx="6764616" cy="4086225"/>
          </a:xfrm>
        </p:grpSpPr>
        <p:grpSp>
          <p:nvGrpSpPr>
            <p:cNvPr id="31" name="Group 30">
              <a:extLst>
                <a:ext uri="{FF2B5EF4-FFF2-40B4-BE49-F238E27FC236}">
                  <a16:creationId xmlns:a16="http://schemas.microsoft.com/office/drawing/2014/main" id="{DBC27525-E4BF-4BAB-AB0C-4E67CE83208D}"/>
                </a:ext>
              </a:extLst>
            </p:cNvPr>
            <p:cNvGrpSpPr>
              <a:grpSpLocks noChangeAspect="1"/>
            </p:cNvGrpSpPr>
            <p:nvPr/>
          </p:nvGrpSpPr>
          <p:grpSpPr>
            <a:xfrm>
              <a:off x="3650318" y="887766"/>
              <a:ext cx="5181542" cy="3435659"/>
              <a:chOff x="1607142" y="865887"/>
              <a:chExt cx="5857320" cy="3883738"/>
            </a:xfrm>
          </p:grpSpPr>
          <p:pic>
            <p:nvPicPr>
              <p:cNvPr id="33" name="Picture 32">
                <a:extLst>
                  <a:ext uri="{FF2B5EF4-FFF2-40B4-BE49-F238E27FC236}">
                    <a16:creationId xmlns:a16="http://schemas.microsoft.com/office/drawing/2014/main" id="{7AB61A1C-BADE-47DD-AAAB-4956D7A15393}"/>
                  </a:ext>
                </a:extLst>
              </p:cNvPr>
              <p:cNvPicPr>
                <a:picLocks noChangeAspect="1"/>
              </p:cNvPicPr>
              <p:nvPr/>
            </p:nvPicPr>
            <p:blipFill>
              <a:blip r:embed="rId4"/>
              <a:stretch>
                <a:fillRect/>
              </a:stretch>
            </p:blipFill>
            <p:spPr>
              <a:xfrm>
                <a:off x="1764071" y="884343"/>
                <a:ext cx="5574919" cy="313589"/>
              </a:xfrm>
              <a:prstGeom prst="rect">
                <a:avLst/>
              </a:prstGeom>
              <a:ln>
                <a:solidFill>
                  <a:srgbClr val="0000FF"/>
                </a:solidFill>
              </a:ln>
            </p:spPr>
          </p:pic>
          <p:pic>
            <p:nvPicPr>
              <p:cNvPr id="34" name="Content Placeholder 2">
                <a:extLst>
                  <a:ext uri="{FF2B5EF4-FFF2-40B4-BE49-F238E27FC236}">
                    <a16:creationId xmlns:a16="http://schemas.microsoft.com/office/drawing/2014/main" id="{F21464EA-7DC4-4996-9B48-E7AE7FF6FA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5299"/>
              <a:stretch/>
            </p:blipFill>
            <p:spPr>
              <a:xfrm>
                <a:off x="1607142" y="865887"/>
                <a:ext cx="5857320" cy="3883738"/>
              </a:xfrm>
              <a:prstGeom prst="rect">
                <a:avLst/>
              </a:prstGeom>
              <a:ln>
                <a:solidFill>
                  <a:srgbClr val="FFFFFF">
                    <a:lumMod val="95000"/>
                  </a:srgbClr>
                </a:solidFill>
              </a:ln>
              <a:effectLst>
                <a:outerShdw blurRad="76200" dir="13500000" sy="23000" kx="1200000" algn="br" rotWithShape="0">
                  <a:prstClr val="black">
                    <a:alpha val="20000"/>
                  </a:prstClr>
                </a:outerShdw>
              </a:effectLst>
            </p:spPr>
          </p:pic>
        </p:grpSp>
        <p:pic>
          <p:nvPicPr>
            <p:cNvPr id="32" name="Picture 31">
              <a:extLst>
                <a:ext uri="{FF2B5EF4-FFF2-40B4-BE49-F238E27FC236}">
                  <a16:creationId xmlns:a16="http://schemas.microsoft.com/office/drawing/2014/main" id="{B15069A1-459B-4CF0-8BA5-100E7635206C}"/>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841025" y="627826"/>
              <a:ext cx="6764616" cy="4086225"/>
            </a:xfrm>
            <a:prstGeom prst="rect">
              <a:avLst/>
            </a:prstGeom>
          </p:spPr>
        </p:pic>
      </p:grpSp>
      <p:pic>
        <p:nvPicPr>
          <p:cNvPr id="35" name="Picture 34" descr="n-jd.png">
            <a:hlinkClick r:id="" action="ppaction://noaction"/>
            <a:extLst>
              <a:ext uri="{FF2B5EF4-FFF2-40B4-BE49-F238E27FC236}">
                <a16:creationId xmlns:a16="http://schemas.microsoft.com/office/drawing/2014/main" id="{66C27E5D-D8F1-4673-BE3C-08B8D0F39D33}"/>
              </a:ext>
            </a:extLst>
          </p:cNvPr>
          <p:cNvPicPr>
            <a:picLocks noChangeAspect="1"/>
          </p:cNvPicPr>
          <p:nvPr/>
        </p:nvPicPr>
        <p:blipFill>
          <a:blip r:embed="rId7" cstate="screen">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tretch>
            <a:fillRect/>
          </a:stretch>
        </p:blipFill>
        <p:spPr>
          <a:xfrm>
            <a:off x="100039" y="131637"/>
            <a:ext cx="877824" cy="877824"/>
          </a:xfrm>
          <a:prstGeom prst="rect">
            <a:avLst/>
          </a:prstGeom>
        </p:spPr>
      </p:pic>
      <p:sp>
        <p:nvSpPr>
          <p:cNvPr id="36" name="Title 3">
            <a:extLst>
              <a:ext uri="{FF2B5EF4-FFF2-40B4-BE49-F238E27FC236}">
                <a16:creationId xmlns:a16="http://schemas.microsoft.com/office/drawing/2014/main" id="{8EA44633-16BA-48EE-9CFB-A5F0EEB04488}"/>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Job Description Track</a:t>
            </a:r>
            <a:r>
              <a:rPr lang="en-US" sz="3733" b="0" kern="0" spc="40" baseline="30000" dirty="0">
                <a:solidFill>
                  <a:schemeClr val="accent2"/>
                </a:solidFill>
                <a:latin typeface="Arial"/>
              </a:rPr>
              <a:t>®</a:t>
            </a:r>
          </a:p>
        </p:txBody>
      </p:sp>
      <p:pic>
        <p:nvPicPr>
          <p:cNvPr id="37" name="Picture 36">
            <a:extLst>
              <a:ext uri="{FF2B5EF4-FFF2-40B4-BE49-F238E27FC236}">
                <a16:creationId xmlns:a16="http://schemas.microsoft.com/office/drawing/2014/main" id="{8BE30AA8-9620-4DDA-B16C-CFD262092EE6}"/>
              </a:ext>
            </a:extLst>
          </p:cNvPr>
          <p:cNvPicPr>
            <a:picLocks noChangeAspect="1"/>
          </p:cNvPicPr>
          <p:nvPr/>
        </p:nvPicPr>
        <p:blipFill>
          <a:blip r:embed="rId9"/>
          <a:stretch>
            <a:fillRect/>
          </a:stretch>
        </p:blipFill>
        <p:spPr>
          <a:xfrm>
            <a:off x="5969653" y="1559215"/>
            <a:ext cx="4696529" cy="3739571"/>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E24209FC-3EC7-98A6-4C2A-AB508D19B806}"/>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10">
                  <a:extLst>
                    <a:ext uri="{A12FA001-AC4F-418D-AE19-62706E023703}">
                      <ahyp:hlinkClr xmlns:ahyp="http://schemas.microsoft.com/office/drawing/2018/hyperlinkcolor" val="tx"/>
                    </a:ext>
                  </a:extLst>
                </a:hlinkClick>
              </a:rPr>
              <a:t>View Brochure</a:t>
            </a:r>
            <a:endParaRPr lang="en-US" altLang="en-US" sz="1333" dirty="0"/>
          </a:p>
        </p:txBody>
      </p:sp>
    </p:spTree>
    <p:custDataLst>
      <p:tags r:id="rId1"/>
    </p:custDataLst>
    <p:extLst>
      <p:ext uri="{BB962C8B-B14F-4D97-AF65-F5344CB8AC3E}">
        <p14:creationId xmlns:p14="http://schemas.microsoft.com/office/powerpoint/2010/main" val="4193395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8">
                                            <p:bg/>
                                          </p:spTgt>
                                        </p:tgtEl>
                                        <p:attrNameLst>
                                          <p:attrName>style.visibility</p:attrName>
                                        </p:attrNameLst>
                                      </p:cBhvr>
                                      <p:to>
                                        <p:strVal val="visible"/>
                                      </p:to>
                                    </p:set>
                                    <p:animEffect transition="in" filter="fade">
                                      <p:cBhvr>
                                        <p:cTn id="7" dur="500"/>
                                        <p:tgtEl>
                                          <p:spTgt spid="1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27">
                                            <p:bg/>
                                          </p:spTgt>
                                        </p:tgtEl>
                                        <p:attrNameLst>
                                          <p:attrName>style.visibility</p:attrName>
                                        </p:attrNameLst>
                                      </p:cBhvr>
                                      <p:to>
                                        <p:strVal val="visible"/>
                                      </p:to>
                                    </p:set>
                                    <p:animEffect transition="in" filter="fade">
                                      <p:cBhvr>
                                        <p:cTn id="16" dur="500"/>
                                        <p:tgtEl>
                                          <p:spTgt spid="27">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27">
                                            <p:txEl>
                                              <p:pRg st="0" end="0"/>
                                            </p:txEl>
                                          </p:spTgt>
                                        </p:tgtEl>
                                        <p:attrNameLst>
                                          <p:attrName>style.visibility</p:attrName>
                                        </p:attrNameLst>
                                      </p:cBhvr>
                                      <p:to>
                                        <p:strVal val="visible"/>
                                      </p:to>
                                    </p:set>
                                    <p:animEffect transition="in" filter="fade">
                                      <p:cBhvr>
                                        <p:cTn id="21" dur="500"/>
                                        <p:tgtEl>
                                          <p:spTgt spid="27">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28">
                                            <p:bg/>
                                          </p:spTgt>
                                        </p:tgtEl>
                                        <p:attrNameLst>
                                          <p:attrName>style.visibility</p:attrName>
                                        </p:attrNameLst>
                                      </p:cBhvr>
                                      <p:to>
                                        <p:strVal val="visible"/>
                                      </p:to>
                                    </p:set>
                                    <p:animEffect transition="in" filter="fade">
                                      <p:cBhvr>
                                        <p:cTn id="25" dur="500"/>
                                        <p:tgtEl>
                                          <p:spTgt spid="28">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28">
                                            <p:txEl>
                                              <p:pRg st="0" end="0"/>
                                            </p:txEl>
                                          </p:spTgt>
                                        </p:tgtEl>
                                        <p:attrNameLst>
                                          <p:attrName>style.visibility</p:attrName>
                                        </p:attrNameLst>
                                      </p:cBhvr>
                                      <p:to>
                                        <p:strVal val="visible"/>
                                      </p:to>
                                    </p:set>
                                    <p:animEffect transition="in" filter="fade">
                                      <p:cBhvr>
                                        <p:cTn id="30" dur="500"/>
                                        <p:tgtEl>
                                          <p:spTgt spid="28">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29">
                                            <p:bg/>
                                          </p:spTgt>
                                        </p:tgtEl>
                                        <p:attrNameLst>
                                          <p:attrName>style.visibility</p:attrName>
                                        </p:attrNameLst>
                                      </p:cBhvr>
                                      <p:to>
                                        <p:strVal val="visible"/>
                                      </p:to>
                                    </p:set>
                                    <p:animEffect transition="in" filter="fade">
                                      <p:cBhvr>
                                        <p:cTn id="34" dur="500"/>
                                        <p:tgtEl>
                                          <p:spTgt spid="29">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29">
                                            <p:txEl>
                                              <p:pRg st="0" end="0"/>
                                            </p:txEl>
                                          </p:spTgt>
                                        </p:tgtEl>
                                        <p:attrNameLst>
                                          <p:attrName>style.visibility</p:attrName>
                                        </p:attrNameLst>
                                      </p:cBhvr>
                                      <p:to>
                                        <p:strVal val="visible"/>
                                      </p:to>
                                    </p:set>
                                    <p:animEffect transition="in" filter="fade">
                                      <p:cBhvr>
                                        <p:cTn id="39" dur="500"/>
                                        <p:tgtEl>
                                          <p:spTgt spid="29">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fade">
                                      <p:cBhvr>
                                        <p:cTn id="44" dur="1000"/>
                                        <p:tgtEl>
                                          <p:spTgt spid="37"/>
                                        </p:tgtEl>
                                      </p:cBhvr>
                                    </p:animEffect>
                                    <p:anim calcmode="lin" valueType="num">
                                      <p:cBhvr>
                                        <p:cTn id="45" dur="1000" fill="hold"/>
                                        <p:tgtEl>
                                          <p:spTgt spid="37"/>
                                        </p:tgtEl>
                                        <p:attrNameLst>
                                          <p:attrName>ppt_x</p:attrName>
                                        </p:attrNameLst>
                                      </p:cBhvr>
                                      <p:tavLst>
                                        <p:tav tm="0">
                                          <p:val>
                                            <p:strVal val="#ppt_x"/>
                                          </p:val>
                                        </p:tav>
                                        <p:tav tm="100000">
                                          <p:val>
                                            <p:strVal val="#ppt_x"/>
                                          </p:val>
                                        </p:tav>
                                      </p:tavLst>
                                    </p:anim>
                                    <p:anim calcmode="lin" valueType="num">
                                      <p:cBhvr>
                                        <p:cTn id="4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animBg="1"/>
      <p:bldP spid="27" grpId="0" uiExpand="1" build="p" animBg="1"/>
      <p:bldP spid="28" grpId="0" uiExpand="1" build="p" animBg="1"/>
      <p:bldP spid="29"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n-coi.png">
            <a:hlinkClick r:id="" action="ppaction://noaction"/>
            <a:extLst>
              <a:ext uri="{FF2B5EF4-FFF2-40B4-BE49-F238E27FC236}">
                <a16:creationId xmlns:a16="http://schemas.microsoft.com/office/drawing/2014/main" id="{7523EB3B-F6DD-4D9D-9752-4FED6DA9756F}"/>
              </a:ext>
            </a:extLst>
          </p:cNvPr>
          <p:cNvPicPr>
            <a:picLocks noChangeAspect="1"/>
          </p:cNvPicPr>
          <p:nvPr/>
        </p:nvPicPr>
        <p:blipFill>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a:off x="92973" y="103331"/>
            <a:ext cx="877824" cy="877824"/>
          </a:xfrm>
          <a:prstGeom prst="rect">
            <a:avLst/>
          </a:prstGeom>
        </p:spPr>
      </p:pic>
      <p:sp>
        <p:nvSpPr>
          <p:cNvPr id="39" name="Content Placeholder 2">
            <a:extLst>
              <a:ext uri="{FF2B5EF4-FFF2-40B4-BE49-F238E27FC236}">
                <a16:creationId xmlns:a16="http://schemas.microsoft.com/office/drawing/2014/main" id="{EFDA2B32-F5CC-4A5F-8F41-5A27F28EAEBF}"/>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600" kern="0" dirty="0">
                <a:solidFill>
                  <a:srgbClr val="FFFFFF"/>
                </a:solidFill>
                <a:latin typeface="Arial"/>
              </a:rPr>
              <a:t>Manage Certificates of Insurance before a problem occurs.</a:t>
            </a:r>
          </a:p>
        </p:txBody>
      </p:sp>
      <p:sp>
        <p:nvSpPr>
          <p:cNvPr id="40" name="Content Placeholder 16">
            <a:extLst>
              <a:ext uri="{FF2B5EF4-FFF2-40B4-BE49-F238E27FC236}">
                <a16:creationId xmlns:a16="http://schemas.microsoft.com/office/drawing/2014/main" id="{D71BDDFA-48F2-4B1B-9464-E533121244BD}"/>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Prevents significant liabilities, and addresses insurance needs</a:t>
            </a:r>
          </a:p>
        </p:txBody>
      </p:sp>
      <p:sp>
        <p:nvSpPr>
          <p:cNvPr id="41" name="Content Placeholder 27">
            <a:extLst>
              <a:ext uri="{FF2B5EF4-FFF2-40B4-BE49-F238E27FC236}">
                <a16:creationId xmlns:a16="http://schemas.microsoft.com/office/drawing/2014/main" id="{89AC8509-402C-4EFC-8AE0-EDF4BDBD5F31}"/>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Maintain up-to-date vendor records</a:t>
            </a:r>
          </a:p>
        </p:txBody>
      </p:sp>
      <p:sp>
        <p:nvSpPr>
          <p:cNvPr id="42" name="Content Placeholder 18">
            <a:extLst>
              <a:ext uri="{FF2B5EF4-FFF2-40B4-BE49-F238E27FC236}">
                <a16:creationId xmlns:a16="http://schemas.microsoft.com/office/drawing/2014/main" id="{B1622471-E3D4-4C09-A13B-438A77815C4B}"/>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Data will be tracked and reviewed against the contractual requirements</a:t>
            </a:r>
          </a:p>
        </p:txBody>
      </p:sp>
      <p:grpSp>
        <p:nvGrpSpPr>
          <p:cNvPr id="43" name="Group 42">
            <a:extLst>
              <a:ext uri="{FF2B5EF4-FFF2-40B4-BE49-F238E27FC236}">
                <a16:creationId xmlns:a16="http://schemas.microsoft.com/office/drawing/2014/main" id="{28F75D78-51BD-448A-BF6B-594660E95E7A}"/>
              </a:ext>
            </a:extLst>
          </p:cNvPr>
          <p:cNvGrpSpPr/>
          <p:nvPr/>
        </p:nvGrpSpPr>
        <p:grpSpPr>
          <a:xfrm>
            <a:off x="3788033" y="837102"/>
            <a:ext cx="9019488" cy="5448300"/>
            <a:chOff x="2841025" y="627826"/>
            <a:chExt cx="6764616" cy="4086225"/>
          </a:xfrm>
        </p:grpSpPr>
        <p:grpSp>
          <p:nvGrpSpPr>
            <p:cNvPr id="44" name="Group 43">
              <a:extLst>
                <a:ext uri="{FF2B5EF4-FFF2-40B4-BE49-F238E27FC236}">
                  <a16:creationId xmlns:a16="http://schemas.microsoft.com/office/drawing/2014/main" id="{1745AE43-FB04-4E4F-8FC1-B138CA11699C}"/>
                </a:ext>
              </a:extLst>
            </p:cNvPr>
            <p:cNvGrpSpPr>
              <a:grpSpLocks noChangeAspect="1"/>
            </p:cNvGrpSpPr>
            <p:nvPr/>
          </p:nvGrpSpPr>
          <p:grpSpPr>
            <a:xfrm>
              <a:off x="3641439" y="987915"/>
              <a:ext cx="5184018" cy="3566160"/>
              <a:chOff x="1629205" y="862519"/>
              <a:chExt cx="5848638" cy="4094980"/>
            </a:xfrm>
          </p:grpSpPr>
          <p:pic>
            <p:nvPicPr>
              <p:cNvPr id="46" name="Picture 45">
                <a:extLst>
                  <a:ext uri="{FF2B5EF4-FFF2-40B4-BE49-F238E27FC236}">
                    <a16:creationId xmlns:a16="http://schemas.microsoft.com/office/drawing/2014/main" id="{C198950B-C4ED-4185-8A0E-71BF76114273}"/>
                  </a:ext>
                </a:extLst>
              </p:cNvPr>
              <p:cNvPicPr>
                <a:picLocks noChangeAspect="1"/>
              </p:cNvPicPr>
              <p:nvPr/>
            </p:nvPicPr>
            <p:blipFill>
              <a:blip r:embed="rId6"/>
              <a:stretch>
                <a:fillRect/>
              </a:stretch>
            </p:blipFill>
            <p:spPr>
              <a:xfrm>
                <a:off x="1764071" y="884343"/>
                <a:ext cx="5574919" cy="313589"/>
              </a:xfrm>
              <a:prstGeom prst="rect">
                <a:avLst/>
              </a:prstGeom>
              <a:ln>
                <a:solidFill>
                  <a:srgbClr val="0000FF"/>
                </a:solidFill>
              </a:ln>
            </p:spPr>
          </p:pic>
          <p:pic>
            <p:nvPicPr>
              <p:cNvPr id="47" name="Content Placeholder 2">
                <a:extLst>
                  <a:ext uri="{FF2B5EF4-FFF2-40B4-BE49-F238E27FC236}">
                    <a16:creationId xmlns:a16="http://schemas.microsoft.com/office/drawing/2014/main" id="{16101BE4-8425-409C-80E4-16C4854690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29205" y="862519"/>
                <a:ext cx="5848638" cy="4094980"/>
              </a:xfrm>
              <a:prstGeom prst="rect">
                <a:avLst/>
              </a:prstGeom>
              <a:ln>
                <a:solidFill>
                  <a:srgbClr val="FFFFFF">
                    <a:lumMod val="95000"/>
                  </a:srgbClr>
                </a:solidFill>
              </a:ln>
              <a:effectLst>
                <a:outerShdw blurRad="76200" dir="13500000" sy="23000" kx="1200000" algn="br" rotWithShape="0">
                  <a:prstClr val="black">
                    <a:alpha val="20000"/>
                  </a:prstClr>
                </a:outerShdw>
              </a:effectLst>
            </p:spPr>
          </p:pic>
        </p:grpSp>
        <p:pic>
          <p:nvPicPr>
            <p:cNvPr id="45" name="Picture 44">
              <a:extLst>
                <a:ext uri="{FF2B5EF4-FFF2-40B4-BE49-F238E27FC236}">
                  <a16:creationId xmlns:a16="http://schemas.microsoft.com/office/drawing/2014/main" id="{0FCA96C8-FB12-44D8-A038-588BA4866AA3}"/>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841025" y="627826"/>
              <a:ext cx="6764616" cy="4086225"/>
            </a:xfrm>
            <a:prstGeom prst="rect">
              <a:avLst/>
            </a:prstGeom>
          </p:spPr>
        </p:pic>
      </p:grpSp>
      <p:sp>
        <p:nvSpPr>
          <p:cNvPr id="48" name="Title 3">
            <a:extLst>
              <a:ext uri="{FF2B5EF4-FFF2-40B4-BE49-F238E27FC236}">
                <a16:creationId xmlns:a16="http://schemas.microsoft.com/office/drawing/2014/main" id="{952DC559-1811-41E3-B20F-33986676F3DB}"/>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COI Track</a:t>
            </a:r>
          </a:p>
        </p:txBody>
      </p:sp>
      <p:pic>
        <p:nvPicPr>
          <p:cNvPr id="49" name="Picture 48">
            <a:extLst>
              <a:ext uri="{FF2B5EF4-FFF2-40B4-BE49-F238E27FC236}">
                <a16:creationId xmlns:a16="http://schemas.microsoft.com/office/drawing/2014/main" id="{6459C217-F5AB-4F94-9E4B-89F107F3286B}"/>
              </a:ext>
            </a:extLst>
          </p:cNvPr>
          <p:cNvPicPr>
            <a:picLocks noChangeAspect="1"/>
          </p:cNvPicPr>
          <p:nvPr/>
        </p:nvPicPr>
        <p:blipFill>
          <a:blip r:embed="rId9"/>
          <a:stretch>
            <a:fillRect/>
          </a:stretch>
        </p:blipFill>
        <p:spPr>
          <a:xfrm>
            <a:off x="5957983" y="1408219"/>
            <a:ext cx="4936111" cy="3965908"/>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129F13FC-4279-BB1A-769E-3A76622D12EF}"/>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10">
                  <a:extLst>
                    <a:ext uri="{A12FA001-AC4F-418D-AE19-62706E023703}">
                      <ahyp:hlinkClr xmlns:ahyp="http://schemas.microsoft.com/office/drawing/2018/hyperlinkcolor" val="tx"/>
                    </a:ext>
                  </a:extLst>
                </a:hlinkClick>
              </a:rPr>
              <a:t>View Brochure</a:t>
            </a:r>
            <a:endParaRPr lang="en-US" altLang="en-US" sz="1333" dirty="0"/>
          </a:p>
        </p:txBody>
      </p:sp>
    </p:spTree>
    <p:custDataLst>
      <p:tags r:id="rId1"/>
    </p:custDataLst>
    <p:extLst>
      <p:ext uri="{BB962C8B-B14F-4D97-AF65-F5344CB8AC3E}">
        <p14:creationId xmlns:p14="http://schemas.microsoft.com/office/powerpoint/2010/main" val="261587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9">
                                            <p:bg/>
                                          </p:spTgt>
                                        </p:tgtEl>
                                        <p:attrNameLst>
                                          <p:attrName>style.visibility</p:attrName>
                                        </p:attrNameLst>
                                      </p:cBhvr>
                                      <p:to>
                                        <p:strVal val="visible"/>
                                      </p:to>
                                    </p:set>
                                    <p:animEffect transition="in" filter="fade">
                                      <p:cBhvr>
                                        <p:cTn id="7" dur="500"/>
                                        <p:tgtEl>
                                          <p:spTgt spid="3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39">
                                            <p:txEl>
                                              <p:pRg st="0" end="0"/>
                                            </p:txEl>
                                          </p:spTgt>
                                        </p:tgtEl>
                                        <p:attrNameLst>
                                          <p:attrName>style.visibility</p:attrName>
                                        </p:attrNameLst>
                                      </p:cBhvr>
                                      <p:to>
                                        <p:strVal val="visible"/>
                                      </p:to>
                                    </p:set>
                                    <p:animEffect transition="in" filter="fade">
                                      <p:cBhvr>
                                        <p:cTn id="12" dur="500"/>
                                        <p:tgtEl>
                                          <p:spTgt spid="39">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40">
                                            <p:bg/>
                                          </p:spTgt>
                                        </p:tgtEl>
                                        <p:attrNameLst>
                                          <p:attrName>style.visibility</p:attrName>
                                        </p:attrNameLst>
                                      </p:cBhvr>
                                      <p:to>
                                        <p:strVal val="visible"/>
                                      </p:to>
                                    </p:set>
                                    <p:animEffect transition="in" filter="fade">
                                      <p:cBhvr>
                                        <p:cTn id="16" dur="500"/>
                                        <p:tgtEl>
                                          <p:spTgt spid="40">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40">
                                            <p:txEl>
                                              <p:pRg st="0" end="0"/>
                                            </p:txEl>
                                          </p:spTgt>
                                        </p:tgtEl>
                                        <p:attrNameLst>
                                          <p:attrName>style.visibility</p:attrName>
                                        </p:attrNameLst>
                                      </p:cBhvr>
                                      <p:to>
                                        <p:strVal val="visible"/>
                                      </p:to>
                                    </p:set>
                                    <p:animEffect transition="in" filter="fade">
                                      <p:cBhvr>
                                        <p:cTn id="21" dur="500"/>
                                        <p:tgtEl>
                                          <p:spTgt spid="40">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41">
                                            <p:bg/>
                                          </p:spTgt>
                                        </p:tgtEl>
                                        <p:attrNameLst>
                                          <p:attrName>style.visibility</p:attrName>
                                        </p:attrNameLst>
                                      </p:cBhvr>
                                      <p:to>
                                        <p:strVal val="visible"/>
                                      </p:to>
                                    </p:set>
                                    <p:animEffect transition="in" filter="fade">
                                      <p:cBhvr>
                                        <p:cTn id="25" dur="500"/>
                                        <p:tgtEl>
                                          <p:spTgt spid="41">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41">
                                            <p:txEl>
                                              <p:pRg st="0" end="0"/>
                                            </p:txEl>
                                          </p:spTgt>
                                        </p:tgtEl>
                                        <p:attrNameLst>
                                          <p:attrName>style.visibility</p:attrName>
                                        </p:attrNameLst>
                                      </p:cBhvr>
                                      <p:to>
                                        <p:strVal val="visible"/>
                                      </p:to>
                                    </p:set>
                                    <p:animEffect transition="in" filter="fade">
                                      <p:cBhvr>
                                        <p:cTn id="30" dur="500"/>
                                        <p:tgtEl>
                                          <p:spTgt spid="41">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42">
                                            <p:bg/>
                                          </p:spTgt>
                                        </p:tgtEl>
                                        <p:attrNameLst>
                                          <p:attrName>style.visibility</p:attrName>
                                        </p:attrNameLst>
                                      </p:cBhvr>
                                      <p:to>
                                        <p:strVal val="visible"/>
                                      </p:to>
                                    </p:set>
                                    <p:animEffect transition="in" filter="fade">
                                      <p:cBhvr>
                                        <p:cTn id="34" dur="500"/>
                                        <p:tgtEl>
                                          <p:spTgt spid="42">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42">
                                            <p:txEl>
                                              <p:pRg st="0" end="0"/>
                                            </p:txEl>
                                          </p:spTgt>
                                        </p:tgtEl>
                                        <p:attrNameLst>
                                          <p:attrName>style.visibility</p:attrName>
                                        </p:attrNameLst>
                                      </p:cBhvr>
                                      <p:to>
                                        <p:strVal val="visible"/>
                                      </p:to>
                                    </p:set>
                                    <p:animEffect transition="in" filter="fade">
                                      <p:cBhvr>
                                        <p:cTn id="39" dur="500"/>
                                        <p:tgtEl>
                                          <p:spTgt spid="4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1000"/>
                                        <p:tgtEl>
                                          <p:spTgt spid="49"/>
                                        </p:tgtEl>
                                      </p:cBhvr>
                                    </p:animEffect>
                                    <p:anim calcmode="lin" valueType="num">
                                      <p:cBhvr>
                                        <p:cTn id="45" dur="1000" fill="hold"/>
                                        <p:tgtEl>
                                          <p:spTgt spid="49"/>
                                        </p:tgtEl>
                                        <p:attrNameLst>
                                          <p:attrName>ppt_x</p:attrName>
                                        </p:attrNameLst>
                                      </p:cBhvr>
                                      <p:tavLst>
                                        <p:tav tm="0">
                                          <p:val>
                                            <p:strVal val="#ppt_x"/>
                                          </p:val>
                                        </p:tav>
                                        <p:tav tm="100000">
                                          <p:val>
                                            <p:strVal val="#ppt_x"/>
                                          </p:val>
                                        </p:tav>
                                      </p:tavLst>
                                    </p:anim>
                                    <p:anim calcmode="lin" valueType="num">
                                      <p:cBhvr>
                                        <p:cTn id="46"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uiExpand="1" build="p" animBg="1"/>
      <p:bldP spid="40" grpId="0" uiExpand="1" build="p" animBg="1"/>
      <p:bldP spid="41" grpId="0" uiExpand="1" build="p" animBg="1"/>
      <p:bldP spid="42" grpId="0" uiExpan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2A9C3DE7-4569-4696-9FC0-4715C775A859}"/>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867" kern="0" dirty="0">
                <a:solidFill>
                  <a:srgbClr val="FFFFFF"/>
                </a:solidFill>
                <a:latin typeface="Arial"/>
              </a:rPr>
              <a:t>Perform and track safety observations based on the JHA’s</a:t>
            </a:r>
          </a:p>
        </p:txBody>
      </p:sp>
      <p:sp>
        <p:nvSpPr>
          <p:cNvPr id="27" name="Content Placeholder 16">
            <a:extLst>
              <a:ext uri="{FF2B5EF4-FFF2-40B4-BE49-F238E27FC236}">
                <a16:creationId xmlns:a16="http://schemas.microsoft.com/office/drawing/2014/main" id="{20D0C978-0DCA-40E2-B695-5B53886C89C0}"/>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Easily search and generate a summary or detailed report</a:t>
            </a:r>
          </a:p>
        </p:txBody>
      </p:sp>
      <p:sp>
        <p:nvSpPr>
          <p:cNvPr id="28" name="Content Placeholder 27">
            <a:extLst>
              <a:ext uri="{FF2B5EF4-FFF2-40B4-BE49-F238E27FC236}">
                <a16:creationId xmlns:a16="http://schemas.microsoft.com/office/drawing/2014/main" id="{D2836ACA-17F2-4F7C-9BB6-17576B5633EC}"/>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Print a blank safety observation form, for the field</a:t>
            </a:r>
          </a:p>
        </p:txBody>
      </p:sp>
      <p:sp>
        <p:nvSpPr>
          <p:cNvPr id="29" name="Content Placeholder 18">
            <a:extLst>
              <a:ext uri="{FF2B5EF4-FFF2-40B4-BE49-F238E27FC236}">
                <a16:creationId xmlns:a16="http://schemas.microsoft.com/office/drawing/2014/main" id="{2EF4BF80-A2A1-4114-971C-A01CA87797C4}"/>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Assure that your employees are doing their jobs safely</a:t>
            </a:r>
          </a:p>
        </p:txBody>
      </p:sp>
      <p:grpSp>
        <p:nvGrpSpPr>
          <p:cNvPr id="30" name="Group 29">
            <a:extLst>
              <a:ext uri="{FF2B5EF4-FFF2-40B4-BE49-F238E27FC236}">
                <a16:creationId xmlns:a16="http://schemas.microsoft.com/office/drawing/2014/main" id="{E02BF0CA-CD27-4313-874E-8D4E215CF8EE}"/>
              </a:ext>
            </a:extLst>
          </p:cNvPr>
          <p:cNvGrpSpPr>
            <a:grpSpLocks noChangeAspect="1"/>
          </p:cNvGrpSpPr>
          <p:nvPr/>
        </p:nvGrpSpPr>
        <p:grpSpPr>
          <a:xfrm>
            <a:off x="4843415" y="1290229"/>
            <a:ext cx="6921820" cy="4438828"/>
            <a:chOff x="1633262" y="866401"/>
            <a:chExt cx="5840285" cy="3721897"/>
          </a:xfrm>
        </p:grpSpPr>
        <p:pic>
          <p:nvPicPr>
            <p:cNvPr id="31" name="Picture 30">
              <a:extLst>
                <a:ext uri="{FF2B5EF4-FFF2-40B4-BE49-F238E27FC236}">
                  <a16:creationId xmlns:a16="http://schemas.microsoft.com/office/drawing/2014/main" id="{F768256E-ACE4-489C-BC18-04DB99E65EBE}"/>
                </a:ext>
              </a:extLst>
            </p:cNvPr>
            <p:cNvPicPr>
              <a:picLocks noChangeAspect="1"/>
            </p:cNvPicPr>
            <p:nvPr/>
          </p:nvPicPr>
          <p:blipFill>
            <a:blip r:embed="rId4"/>
            <a:stretch>
              <a:fillRect/>
            </a:stretch>
          </p:blipFill>
          <p:spPr>
            <a:xfrm>
              <a:off x="1764071" y="884343"/>
              <a:ext cx="5574919" cy="313589"/>
            </a:xfrm>
            <a:prstGeom prst="rect">
              <a:avLst/>
            </a:prstGeom>
            <a:ln>
              <a:solidFill>
                <a:srgbClr val="0000FF"/>
              </a:solidFill>
            </a:ln>
          </p:spPr>
        </p:pic>
        <p:pic>
          <p:nvPicPr>
            <p:cNvPr id="32" name="Picture 2">
              <a:extLst>
                <a:ext uri="{FF2B5EF4-FFF2-40B4-BE49-F238E27FC236}">
                  <a16:creationId xmlns:a16="http://schemas.microsoft.com/office/drawing/2014/main" id="{4505018F-18D2-4D20-AC38-A6A95CE52545}"/>
                </a:ext>
              </a:extLst>
            </p:cNvPr>
            <p:cNvPicPr>
              <a:picLocks noChangeAspect="1"/>
            </p:cNvPicPr>
            <p:nvPr/>
          </p:nvPicPr>
          <p:blipFill rotWithShape="1">
            <a:blip r:embed="rId5">
              <a:extLst>
                <a:ext uri="{28A0092B-C50C-407E-A947-70E740481C1C}">
                  <a14:useLocalDpi xmlns:a14="http://schemas.microsoft.com/office/drawing/2010/main" val="0"/>
                </a:ext>
              </a:extLst>
            </a:blip>
            <a:srcRect b="8980"/>
            <a:stretch/>
          </p:blipFill>
          <p:spPr bwMode="auto">
            <a:xfrm>
              <a:off x="1633262" y="866401"/>
              <a:ext cx="5840285" cy="3721897"/>
            </a:xfrm>
            <a:prstGeom prst="rect">
              <a:avLst/>
            </a:prstGeom>
            <a:noFill/>
            <a:ln w="9525">
              <a:solidFill>
                <a:srgbClr val="FFFFFF">
                  <a:lumMod val="95000"/>
                </a:srgbClr>
              </a:solidFill>
              <a:miter lim="800000"/>
              <a:headEnd/>
              <a:tailEnd/>
            </a:ln>
            <a:effectLst>
              <a:outerShdw blurRad="76200" dir="13500000" sy="23000" kx="1200000" algn="br" rotWithShape="0">
                <a:prstClr val="black">
                  <a:alpha val="20000"/>
                </a:prstClr>
              </a:outerShdw>
            </a:effectLst>
            <a:extLst>
              <a:ext uri="{909E8E84-426E-40dd-AFC4-6F175D3DCCD1}">
                <a14:hiddenFill xmlns:a14="http://schemas.microsoft.com/office/drawing/2010/main" xmlns="">
                  <a:solidFill>
                    <a:srgbClr val="FFFFFF"/>
                  </a:solidFill>
                </a14:hiddenFill>
              </a:ext>
            </a:extLst>
          </p:spPr>
        </p:pic>
      </p:grpSp>
      <p:pic>
        <p:nvPicPr>
          <p:cNvPr id="33" name="Picture 32">
            <a:extLst>
              <a:ext uri="{FF2B5EF4-FFF2-40B4-BE49-F238E27FC236}">
                <a16:creationId xmlns:a16="http://schemas.microsoft.com/office/drawing/2014/main" id="{0A2B9ED1-ADCE-49E7-8D44-A0CA1B27F30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788033" y="837102"/>
            <a:ext cx="9019488" cy="5448300"/>
          </a:xfrm>
          <a:prstGeom prst="rect">
            <a:avLst/>
          </a:prstGeom>
        </p:spPr>
      </p:pic>
      <p:pic>
        <p:nvPicPr>
          <p:cNvPr id="34" name="Picture 33" descr="n-sot.png">
            <a:hlinkClick r:id="" action="ppaction://noaction"/>
            <a:extLst>
              <a:ext uri="{FF2B5EF4-FFF2-40B4-BE49-F238E27FC236}">
                <a16:creationId xmlns:a16="http://schemas.microsoft.com/office/drawing/2014/main" id="{C54FDB1D-115A-43B6-AFC2-8DDAA44C7E54}"/>
              </a:ext>
            </a:extLst>
          </p:cNvPr>
          <p:cNvPicPr>
            <a:picLocks noChangeAspect="1"/>
          </p:cNvPicPr>
          <p:nvPr/>
        </p:nvPicPr>
        <p:blipFill>
          <a:blip r:embed="rId7" cstate="screen">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tretch>
            <a:fillRect/>
          </a:stretch>
        </p:blipFill>
        <p:spPr>
          <a:xfrm>
            <a:off x="87935" y="128428"/>
            <a:ext cx="877824" cy="877824"/>
          </a:xfrm>
          <a:prstGeom prst="rect">
            <a:avLst/>
          </a:prstGeom>
        </p:spPr>
      </p:pic>
      <p:sp>
        <p:nvSpPr>
          <p:cNvPr id="35" name="Title 3">
            <a:extLst>
              <a:ext uri="{FF2B5EF4-FFF2-40B4-BE49-F238E27FC236}">
                <a16:creationId xmlns:a16="http://schemas.microsoft.com/office/drawing/2014/main" id="{E11B0A0D-B185-4ACC-85AF-3F9A001D2C69}"/>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Safety Observation Track® </a:t>
            </a:r>
            <a:endParaRPr lang="en-US" sz="3733" b="0" kern="0" spc="40" baseline="30000" dirty="0">
              <a:solidFill>
                <a:schemeClr val="accent2"/>
              </a:solidFill>
              <a:latin typeface="Arial"/>
            </a:endParaRPr>
          </a:p>
        </p:txBody>
      </p:sp>
      <p:pic>
        <p:nvPicPr>
          <p:cNvPr id="36" name="Picture 35">
            <a:extLst>
              <a:ext uri="{FF2B5EF4-FFF2-40B4-BE49-F238E27FC236}">
                <a16:creationId xmlns:a16="http://schemas.microsoft.com/office/drawing/2014/main" id="{86684D2D-7AA5-4909-9D1E-745FC1C48EAB}"/>
              </a:ext>
            </a:extLst>
          </p:cNvPr>
          <p:cNvPicPr>
            <a:picLocks noChangeAspect="1"/>
          </p:cNvPicPr>
          <p:nvPr/>
        </p:nvPicPr>
        <p:blipFill>
          <a:blip r:embed="rId9"/>
          <a:stretch>
            <a:fillRect/>
          </a:stretch>
        </p:blipFill>
        <p:spPr>
          <a:xfrm>
            <a:off x="5416475" y="1498624"/>
            <a:ext cx="5823045" cy="3657600"/>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226EBA79-76D0-B9E3-3052-68EB879A202E}"/>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10">
                  <a:extLst>
                    <a:ext uri="{A12FA001-AC4F-418D-AE19-62706E023703}">
                      <ahyp:hlinkClr xmlns:ahyp="http://schemas.microsoft.com/office/drawing/2018/hyperlinkcolor" val="tx"/>
                    </a:ext>
                  </a:extLst>
                </a:hlinkClick>
              </a:rPr>
              <a:t>View Brochure</a:t>
            </a:r>
            <a:endParaRPr lang="en-US" altLang="en-US" sz="1333" dirty="0"/>
          </a:p>
        </p:txBody>
      </p:sp>
    </p:spTree>
    <p:custDataLst>
      <p:tags r:id="rId1"/>
    </p:custDataLst>
    <p:extLst>
      <p:ext uri="{BB962C8B-B14F-4D97-AF65-F5344CB8AC3E}">
        <p14:creationId xmlns:p14="http://schemas.microsoft.com/office/powerpoint/2010/main" val="365769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8">
                                            <p:bg/>
                                          </p:spTgt>
                                        </p:tgtEl>
                                        <p:attrNameLst>
                                          <p:attrName>style.visibility</p:attrName>
                                        </p:attrNameLst>
                                      </p:cBhvr>
                                      <p:to>
                                        <p:strVal val="visible"/>
                                      </p:to>
                                    </p:set>
                                    <p:animEffect transition="in" filter="fade">
                                      <p:cBhvr>
                                        <p:cTn id="7" dur="500"/>
                                        <p:tgtEl>
                                          <p:spTgt spid="1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27">
                                            <p:bg/>
                                          </p:spTgt>
                                        </p:tgtEl>
                                        <p:attrNameLst>
                                          <p:attrName>style.visibility</p:attrName>
                                        </p:attrNameLst>
                                      </p:cBhvr>
                                      <p:to>
                                        <p:strVal val="visible"/>
                                      </p:to>
                                    </p:set>
                                    <p:animEffect transition="in" filter="fade">
                                      <p:cBhvr>
                                        <p:cTn id="16" dur="500"/>
                                        <p:tgtEl>
                                          <p:spTgt spid="27">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27">
                                            <p:txEl>
                                              <p:pRg st="0" end="0"/>
                                            </p:txEl>
                                          </p:spTgt>
                                        </p:tgtEl>
                                        <p:attrNameLst>
                                          <p:attrName>style.visibility</p:attrName>
                                        </p:attrNameLst>
                                      </p:cBhvr>
                                      <p:to>
                                        <p:strVal val="visible"/>
                                      </p:to>
                                    </p:set>
                                    <p:animEffect transition="in" filter="fade">
                                      <p:cBhvr>
                                        <p:cTn id="21" dur="500"/>
                                        <p:tgtEl>
                                          <p:spTgt spid="27">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28">
                                            <p:bg/>
                                          </p:spTgt>
                                        </p:tgtEl>
                                        <p:attrNameLst>
                                          <p:attrName>style.visibility</p:attrName>
                                        </p:attrNameLst>
                                      </p:cBhvr>
                                      <p:to>
                                        <p:strVal val="visible"/>
                                      </p:to>
                                    </p:set>
                                    <p:animEffect transition="in" filter="fade">
                                      <p:cBhvr>
                                        <p:cTn id="25" dur="500"/>
                                        <p:tgtEl>
                                          <p:spTgt spid="28">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28">
                                            <p:txEl>
                                              <p:pRg st="0" end="0"/>
                                            </p:txEl>
                                          </p:spTgt>
                                        </p:tgtEl>
                                        <p:attrNameLst>
                                          <p:attrName>style.visibility</p:attrName>
                                        </p:attrNameLst>
                                      </p:cBhvr>
                                      <p:to>
                                        <p:strVal val="visible"/>
                                      </p:to>
                                    </p:set>
                                    <p:animEffect transition="in" filter="fade">
                                      <p:cBhvr>
                                        <p:cTn id="30" dur="500"/>
                                        <p:tgtEl>
                                          <p:spTgt spid="28">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29">
                                            <p:bg/>
                                          </p:spTgt>
                                        </p:tgtEl>
                                        <p:attrNameLst>
                                          <p:attrName>style.visibility</p:attrName>
                                        </p:attrNameLst>
                                      </p:cBhvr>
                                      <p:to>
                                        <p:strVal val="visible"/>
                                      </p:to>
                                    </p:set>
                                    <p:animEffect transition="in" filter="fade">
                                      <p:cBhvr>
                                        <p:cTn id="34" dur="500"/>
                                        <p:tgtEl>
                                          <p:spTgt spid="29">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29">
                                            <p:txEl>
                                              <p:pRg st="0" end="0"/>
                                            </p:txEl>
                                          </p:spTgt>
                                        </p:tgtEl>
                                        <p:attrNameLst>
                                          <p:attrName>style.visibility</p:attrName>
                                        </p:attrNameLst>
                                      </p:cBhvr>
                                      <p:to>
                                        <p:strVal val="visible"/>
                                      </p:to>
                                    </p:set>
                                    <p:animEffect transition="in" filter="fade">
                                      <p:cBhvr>
                                        <p:cTn id="39" dur="500"/>
                                        <p:tgtEl>
                                          <p:spTgt spid="29">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1000"/>
                                        <p:tgtEl>
                                          <p:spTgt spid="36"/>
                                        </p:tgtEl>
                                      </p:cBhvr>
                                    </p:animEffect>
                                    <p:anim calcmode="lin" valueType="num">
                                      <p:cBhvr>
                                        <p:cTn id="45" dur="1000" fill="hold"/>
                                        <p:tgtEl>
                                          <p:spTgt spid="36"/>
                                        </p:tgtEl>
                                        <p:attrNameLst>
                                          <p:attrName>ppt_x</p:attrName>
                                        </p:attrNameLst>
                                      </p:cBhvr>
                                      <p:tavLst>
                                        <p:tav tm="0">
                                          <p:val>
                                            <p:strVal val="#ppt_x"/>
                                          </p:val>
                                        </p:tav>
                                        <p:tav tm="100000">
                                          <p:val>
                                            <p:strVal val="#ppt_x"/>
                                          </p:val>
                                        </p:tav>
                                      </p:tavLst>
                                    </p:anim>
                                    <p:anim calcmode="lin" valueType="num">
                                      <p:cBhvr>
                                        <p:cTn id="4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animBg="1"/>
      <p:bldP spid="27" grpId="0" uiExpand="1" build="p" animBg="1"/>
      <p:bldP spid="28" grpId="0" uiExpand="1" build="p" animBg="1"/>
      <p:bldP spid="29"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AC4C8A4C-360B-462E-800C-E6595F0C670E}"/>
              </a:ext>
            </a:extLst>
          </p:cNvPr>
          <p:cNvSpPr txBox="1">
            <a:spLocks/>
          </p:cNvSpPr>
          <p:nvPr/>
        </p:nvSpPr>
        <p:spPr bwMode="auto">
          <a:xfrm>
            <a:off x="400049" y="134912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867" kern="0">
                <a:solidFill>
                  <a:srgbClr val="FFFFFF"/>
                </a:solidFill>
                <a:latin typeface="Arial"/>
              </a:rPr>
              <a:t>Create custom audits for organizations and departments</a:t>
            </a:r>
            <a:endParaRPr lang="en-US" sz="1867" kern="0" dirty="0">
              <a:solidFill>
                <a:srgbClr val="FFFFFF"/>
              </a:solidFill>
              <a:latin typeface="Arial"/>
            </a:endParaRPr>
          </a:p>
        </p:txBody>
      </p:sp>
      <p:sp>
        <p:nvSpPr>
          <p:cNvPr id="24" name="Content Placeholder 16">
            <a:extLst>
              <a:ext uri="{FF2B5EF4-FFF2-40B4-BE49-F238E27FC236}">
                <a16:creationId xmlns:a16="http://schemas.microsoft.com/office/drawing/2014/main" id="{39B9D10A-143E-4031-8079-27D6AE410F23}"/>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4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Deploy in the field on any major mobile device</a:t>
            </a:r>
          </a:p>
        </p:txBody>
      </p:sp>
      <p:sp>
        <p:nvSpPr>
          <p:cNvPr id="25" name="Content Placeholder 27">
            <a:extLst>
              <a:ext uri="{FF2B5EF4-FFF2-40B4-BE49-F238E27FC236}">
                <a16:creationId xmlns:a16="http://schemas.microsoft.com/office/drawing/2014/main" id="{C7E4B3ED-9844-4625-9D78-0BC7741348A7}"/>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4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Target and resolve revealed issues before they become incidents</a:t>
            </a:r>
          </a:p>
        </p:txBody>
      </p:sp>
      <p:sp>
        <p:nvSpPr>
          <p:cNvPr id="26" name="Content Placeholder 18">
            <a:extLst>
              <a:ext uri="{FF2B5EF4-FFF2-40B4-BE49-F238E27FC236}">
                <a16:creationId xmlns:a16="http://schemas.microsoft.com/office/drawing/2014/main" id="{8B89935C-9701-4E66-917B-410CFBB51F2E}"/>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4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Keeps all Audits, Inspections, and Assessments up-to-date</a:t>
            </a:r>
          </a:p>
        </p:txBody>
      </p:sp>
      <p:pic>
        <p:nvPicPr>
          <p:cNvPr id="27" name="Picture 26">
            <a:hlinkClick r:id="rId4" action="ppaction://hlinksldjump"/>
            <a:extLst>
              <a:ext uri="{FF2B5EF4-FFF2-40B4-BE49-F238E27FC236}">
                <a16:creationId xmlns:a16="http://schemas.microsoft.com/office/drawing/2014/main" id="{18560A0C-5583-4BB5-884C-4282BFBFD766}"/>
              </a:ext>
            </a:extLst>
          </p:cNvPr>
          <p:cNvPicPr>
            <a:picLocks noChangeAspect="1"/>
          </p:cNvPicPr>
          <p:nvPr/>
        </p:nvPicPr>
        <p:blipFill>
          <a:blip r:embed="rId5" cstate="screen">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tretch>
            <a:fillRect/>
          </a:stretch>
        </p:blipFill>
        <p:spPr>
          <a:xfrm>
            <a:off x="100039" y="128428"/>
            <a:ext cx="877824" cy="877824"/>
          </a:xfrm>
          <a:prstGeom prst="rect">
            <a:avLst/>
          </a:prstGeom>
        </p:spPr>
      </p:pic>
      <p:grpSp>
        <p:nvGrpSpPr>
          <p:cNvPr id="28" name="Group 27">
            <a:extLst>
              <a:ext uri="{FF2B5EF4-FFF2-40B4-BE49-F238E27FC236}">
                <a16:creationId xmlns:a16="http://schemas.microsoft.com/office/drawing/2014/main" id="{FF19BD88-D055-4C5F-9720-73E863C0E909}"/>
              </a:ext>
            </a:extLst>
          </p:cNvPr>
          <p:cNvGrpSpPr/>
          <p:nvPr/>
        </p:nvGrpSpPr>
        <p:grpSpPr>
          <a:xfrm>
            <a:off x="3788033" y="837102"/>
            <a:ext cx="9019488" cy="5448300"/>
            <a:chOff x="2841025" y="627826"/>
            <a:chExt cx="6764616" cy="4086225"/>
          </a:xfrm>
        </p:grpSpPr>
        <p:grpSp>
          <p:nvGrpSpPr>
            <p:cNvPr id="29" name="Group 28">
              <a:extLst>
                <a:ext uri="{FF2B5EF4-FFF2-40B4-BE49-F238E27FC236}">
                  <a16:creationId xmlns:a16="http://schemas.microsoft.com/office/drawing/2014/main" id="{028598AB-C72C-463D-B49C-5DB96237003E}"/>
                </a:ext>
              </a:extLst>
            </p:cNvPr>
            <p:cNvGrpSpPr>
              <a:grpSpLocks noChangeAspect="1"/>
            </p:cNvGrpSpPr>
            <p:nvPr/>
          </p:nvGrpSpPr>
          <p:grpSpPr>
            <a:xfrm>
              <a:off x="3704891" y="980197"/>
              <a:ext cx="5006448" cy="3505312"/>
              <a:chOff x="1633571" y="862399"/>
              <a:chExt cx="5855151" cy="4099539"/>
            </a:xfrm>
          </p:grpSpPr>
          <p:pic>
            <p:nvPicPr>
              <p:cNvPr id="31" name="Picture 30">
                <a:extLst>
                  <a:ext uri="{FF2B5EF4-FFF2-40B4-BE49-F238E27FC236}">
                    <a16:creationId xmlns:a16="http://schemas.microsoft.com/office/drawing/2014/main" id="{48BE1904-DE62-40CA-8AED-932BABE82BEE}"/>
                  </a:ext>
                </a:extLst>
              </p:cNvPr>
              <p:cNvPicPr>
                <a:picLocks noChangeAspect="1"/>
              </p:cNvPicPr>
              <p:nvPr/>
            </p:nvPicPr>
            <p:blipFill>
              <a:blip r:embed="rId7"/>
              <a:stretch>
                <a:fillRect/>
              </a:stretch>
            </p:blipFill>
            <p:spPr>
              <a:xfrm>
                <a:off x="1764071" y="884343"/>
                <a:ext cx="5574919" cy="313589"/>
              </a:xfrm>
              <a:prstGeom prst="rect">
                <a:avLst/>
              </a:prstGeom>
              <a:ln>
                <a:solidFill>
                  <a:srgbClr val="0000FF"/>
                </a:solidFill>
              </a:ln>
            </p:spPr>
          </p:pic>
          <p:pic>
            <p:nvPicPr>
              <p:cNvPr id="32" name="Content Placeholder 2">
                <a:extLst>
                  <a:ext uri="{FF2B5EF4-FFF2-40B4-BE49-F238E27FC236}">
                    <a16:creationId xmlns:a16="http://schemas.microsoft.com/office/drawing/2014/main" id="{554CB271-7D80-4912-9983-7AF00173733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33571" y="862399"/>
                <a:ext cx="5855151" cy="4099539"/>
              </a:xfrm>
              <a:prstGeom prst="rect">
                <a:avLst/>
              </a:prstGeom>
              <a:ln>
                <a:solidFill>
                  <a:srgbClr val="FFFFFF">
                    <a:lumMod val="95000"/>
                  </a:srgbClr>
                </a:solidFill>
              </a:ln>
              <a:effectLst>
                <a:outerShdw blurRad="76200" dir="13500000" sy="23000" kx="1200000" algn="br" rotWithShape="0">
                  <a:prstClr val="black">
                    <a:alpha val="20000"/>
                  </a:prstClr>
                </a:outerShdw>
              </a:effectLst>
            </p:spPr>
          </p:pic>
        </p:grpSp>
        <p:pic>
          <p:nvPicPr>
            <p:cNvPr id="30" name="Picture 29">
              <a:extLst>
                <a:ext uri="{FF2B5EF4-FFF2-40B4-BE49-F238E27FC236}">
                  <a16:creationId xmlns:a16="http://schemas.microsoft.com/office/drawing/2014/main" id="{32F92091-DD88-4E47-8F09-0D34679B2C09}"/>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841025" y="627826"/>
              <a:ext cx="6764616" cy="4086225"/>
            </a:xfrm>
            <a:prstGeom prst="rect">
              <a:avLst/>
            </a:prstGeom>
          </p:spPr>
        </p:pic>
      </p:grpSp>
      <p:sp>
        <p:nvSpPr>
          <p:cNvPr id="33" name="Title 3">
            <a:extLst>
              <a:ext uri="{FF2B5EF4-FFF2-40B4-BE49-F238E27FC236}">
                <a16:creationId xmlns:a16="http://schemas.microsoft.com/office/drawing/2014/main" id="{862001BF-5B92-4326-BCF6-6FA779A64AC4}"/>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a:solidFill>
                  <a:schemeClr val="accent2"/>
                </a:solidFill>
                <a:latin typeface="Arial"/>
              </a:rPr>
              <a:t>Audit Track</a:t>
            </a:r>
            <a:r>
              <a:rPr lang="en-US" sz="3733" kern="0" spc="40" baseline="30000">
                <a:solidFill>
                  <a:schemeClr val="accent2"/>
                </a:solidFill>
                <a:latin typeface="Arial"/>
              </a:rPr>
              <a:t>®</a:t>
            </a:r>
            <a:endParaRPr lang="en-US" sz="3733" b="0" kern="0" spc="40" baseline="30000" dirty="0">
              <a:solidFill>
                <a:schemeClr val="accent2"/>
              </a:solidFill>
              <a:latin typeface="Arial"/>
            </a:endParaRPr>
          </a:p>
        </p:txBody>
      </p:sp>
      <p:pic>
        <p:nvPicPr>
          <p:cNvPr id="34" name="Picture 33">
            <a:extLst>
              <a:ext uri="{FF2B5EF4-FFF2-40B4-BE49-F238E27FC236}">
                <a16:creationId xmlns:a16="http://schemas.microsoft.com/office/drawing/2014/main" id="{81C3E981-47C9-4F3B-9D0C-4724D7BA2A8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26033" y="1355622"/>
            <a:ext cx="5102907" cy="4027581"/>
          </a:xfrm>
          <a:prstGeom prst="rect">
            <a:avLst/>
          </a:prstGeom>
          <a:ln>
            <a:noFill/>
          </a:ln>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8BA8B6EB-A723-AADB-2F1F-1A67C2CAE0AD}"/>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11">
                  <a:extLst>
                    <a:ext uri="{A12FA001-AC4F-418D-AE19-62706E023703}">
                      <ahyp:hlinkClr xmlns:ahyp="http://schemas.microsoft.com/office/drawing/2018/hyperlinkcolor" val="tx"/>
                    </a:ext>
                  </a:extLst>
                </a:hlinkClick>
              </a:rPr>
              <a:t>View Brochure</a:t>
            </a:r>
            <a:endParaRPr lang="en-US" altLang="en-US" sz="1333" dirty="0"/>
          </a:p>
        </p:txBody>
      </p:sp>
    </p:spTree>
    <p:custDataLst>
      <p:tags r:id="rId1"/>
    </p:custDataLst>
    <p:extLst>
      <p:ext uri="{BB962C8B-B14F-4D97-AF65-F5344CB8AC3E}">
        <p14:creationId xmlns:p14="http://schemas.microsoft.com/office/powerpoint/2010/main" val="1225093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8">
                                            <p:bg/>
                                          </p:spTgt>
                                        </p:tgtEl>
                                        <p:attrNameLst>
                                          <p:attrName>style.visibility</p:attrName>
                                        </p:attrNameLst>
                                      </p:cBhvr>
                                      <p:to>
                                        <p:strVal val="visible"/>
                                      </p:to>
                                    </p:set>
                                    <p:animEffect transition="in" filter="fade">
                                      <p:cBhvr>
                                        <p:cTn id="7" dur="500"/>
                                        <p:tgtEl>
                                          <p:spTgt spid="1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1000"/>
                                  </p:stCondLst>
                                  <p:childTnLst>
                                    <p:set>
                                      <p:cBhvr>
                                        <p:cTn id="15" dur="1" fill="hold">
                                          <p:stCondLst>
                                            <p:cond delay="0"/>
                                          </p:stCondLst>
                                        </p:cTn>
                                        <p:tgtEl>
                                          <p:spTgt spid="24">
                                            <p:bg/>
                                          </p:spTgt>
                                        </p:tgtEl>
                                        <p:attrNameLst>
                                          <p:attrName>style.visibility</p:attrName>
                                        </p:attrNameLst>
                                      </p:cBhvr>
                                      <p:to>
                                        <p:strVal val="visible"/>
                                      </p:to>
                                    </p:set>
                                    <p:animEffect transition="in" filter="fade">
                                      <p:cBhvr>
                                        <p:cTn id="16" dur="500"/>
                                        <p:tgtEl>
                                          <p:spTgt spid="24">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24">
                                            <p:txEl>
                                              <p:pRg st="0" end="0"/>
                                            </p:txEl>
                                          </p:spTgt>
                                        </p:tgtEl>
                                        <p:attrNameLst>
                                          <p:attrName>style.visibility</p:attrName>
                                        </p:attrNameLst>
                                      </p:cBhvr>
                                      <p:to>
                                        <p:strVal val="visible"/>
                                      </p:to>
                                    </p:set>
                                    <p:animEffect transition="in" filter="fade">
                                      <p:cBhvr>
                                        <p:cTn id="21" dur="500"/>
                                        <p:tgtEl>
                                          <p:spTgt spid="24">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25">
                                            <p:bg/>
                                          </p:spTgt>
                                        </p:tgtEl>
                                        <p:attrNameLst>
                                          <p:attrName>style.visibility</p:attrName>
                                        </p:attrNameLst>
                                      </p:cBhvr>
                                      <p:to>
                                        <p:strVal val="visible"/>
                                      </p:to>
                                    </p:set>
                                    <p:animEffect transition="in" filter="fade">
                                      <p:cBhvr>
                                        <p:cTn id="25" dur="500"/>
                                        <p:tgtEl>
                                          <p:spTgt spid="25">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25">
                                            <p:txEl>
                                              <p:pRg st="0" end="0"/>
                                            </p:txEl>
                                          </p:spTgt>
                                        </p:tgtEl>
                                        <p:attrNameLst>
                                          <p:attrName>style.visibility</p:attrName>
                                        </p:attrNameLst>
                                      </p:cBhvr>
                                      <p:to>
                                        <p:strVal val="visible"/>
                                      </p:to>
                                    </p:set>
                                    <p:animEffect transition="in" filter="fade">
                                      <p:cBhvr>
                                        <p:cTn id="30" dur="500"/>
                                        <p:tgtEl>
                                          <p:spTgt spid="25">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26">
                                            <p:bg/>
                                          </p:spTgt>
                                        </p:tgtEl>
                                        <p:attrNameLst>
                                          <p:attrName>style.visibility</p:attrName>
                                        </p:attrNameLst>
                                      </p:cBhvr>
                                      <p:to>
                                        <p:strVal val="visible"/>
                                      </p:to>
                                    </p:set>
                                    <p:animEffect transition="in" filter="fade">
                                      <p:cBhvr>
                                        <p:cTn id="34" dur="500"/>
                                        <p:tgtEl>
                                          <p:spTgt spid="26">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26">
                                            <p:txEl>
                                              <p:pRg st="0" end="0"/>
                                            </p:txEl>
                                          </p:spTgt>
                                        </p:tgtEl>
                                        <p:attrNameLst>
                                          <p:attrName>style.visibility</p:attrName>
                                        </p:attrNameLst>
                                      </p:cBhvr>
                                      <p:to>
                                        <p:strVal val="visible"/>
                                      </p:to>
                                    </p:set>
                                    <p:animEffect transition="in" filter="fade">
                                      <p:cBhvr>
                                        <p:cTn id="39" dur="500"/>
                                        <p:tgtEl>
                                          <p:spTgt spid="2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1000"/>
                                        <p:tgtEl>
                                          <p:spTgt spid="34"/>
                                        </p:tgtEl>
                                      </p:cBhvr>
                                    </p:animEffect>
                                    <p:anim calcmode="lin" valueType="num">
                                      <p:cBhvr>
                                        <p:cTn id="45" dur="1000" fill="hold"/>
                                        <p:tgtEl>
                                          <p:spTgt spid="34"/>
                                        </p:tgtEl>
                                        <p:attrNameLst>
                                          <p:attrName>ppt_x</p:attrName>
                                        </p:attrNameLst>
                                      </p:cBhvr>
                                      <p:tavLst>
                                        <p:tav tm="0">
                                          <p:val>
                                            <p:strVal val="#ppt_x"/>
                                          </p:val>
                                        </p:tav>
                                        <p:tav tm="100000">
                                          <p:val>
                                            <p:strVal val="#ppt_x"/>
                                          </p:val>
                                        </p:tav>
                                      </p:tavLst>
                                    </p:anim>
                                    <p:anim calcmode="lin" valueType="num">
                                      <p:cBhvr>
                                        <p:cTn id="4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animBg="1"/>
      <p:bldP spid="24" grpId="0" uiExpand="1" build="p" animBg="1"/>
      <p:bldP spid="25" grpId="0" uiExpand="1" build="p" animBg="1"/>
      <p:bldP spid="26"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E839C4EA-4849-4DE7-A8C3-B97283F14BEA}"/>
              </a:ext>
            </a:extLst>
          </p:cNvPr>
          <p:cNvSpPr>
            <a:spLocks noChangeAspect="1"/>
          </p:cNvSpPr>
          <p:nvPr/>
        </p:nvSpPr>
        <p:spPr bwMode="auto">
          <a:xfrm>
            <a:off x="6481897" y="1278300"/>
            <a:ext cx="975360" cy="975360"/>
          </a:xfrm>
          <a:prstGeom prst="ellipse">
            <a:avLst/>
          </a:prstGeom>
          <a:solidFill>
            <a:srgbClr val="C9C9C9"/>
          </a:solidFill>
          <a:ln w="101600">
            <a:solidFill>
              <a:srgbClr val="E4E4E4"/>
            </a:solidFill>
            <a:round/>
            <a:headEnd/>
            <a:tailEnd/>
          </a:ln>
        </p:spPr>
        <p:txBody>
          <a:bodyPr wrap="none" lIns="0" tIns="0" rIns="0" bIns="0" rtlCol="0" anchor="ctr"/>
          <a:lstStyle/>
          <a:p>
            <a:pPr defTabSz="1219170">
              <a:defRPr/>
            </a:pPr>
            <a:endParaRPr lang="en-US" sz="2400" kern="0" dirty="0" err="1">
              <a:solidFill>
                <a:srgbClr val="FFFFFF"/>
              </a:solidFill>
            </a:endParaRPr>
          </a:p>
        </p:txBody>
      </p:sp>
      <p:sp>
        <p:nvSpPr>
          <p:cNvPr id="25" name="Oval 24">
            <a:extLst>
              <a:ext uri="{FF2B5EF4-FFF2-40B4-BE49-F238E27FC236}">
                <a16:creationId xmlns:a16="http://schemas.microsoft.com/office/drawing/2014/main" id="{8A2E4543-9C45-4944-9E04-1F31D3FD98AD}"/>
              </a:ext>
            </a:extLst>
          </p:cNvPr>
          <p:cNvSpPr>
            <a:spLocks noChangeAspect="1"/>
          </p:cNvSpPr>
          <p:nvPr/>
        </p:nvSpPr>
        <p:spPr bwMode="auto">
          <a:xfrm>
            <a:off x="6481897" y="3023681"/>
            <a:ext cx="975360" cy="975360"/>
          </a:xfrm>
          <a:prstGeom prst="ellipse">
            <a:avLst/>
          </a:prstGeom>
          <a:solidFill>
            <a:srgbClr val="C9C9C9"/>
          </a:solidFill>
          <a:ln w="101600">
            <a:solidFill>
              <a:srgbClr val="E4E4E4"/>
            </a:solidFill>
            <a:round/>
            <a:headEnd/>
            <a:tailEnd/>
          </a:ln>
        </p:spPr>
        <p:txBody>
          <a:bodyPr wrap="none" lIns="0" tIns="0" rIns="0" bIns="0" rtlCol="0" anchor="ctr"/>
          <a:lstStyle/>
          <a:p>
            <a:pPr defTabSz="1219170">
              <a:defRPr/>
            </a:pPr>
            <a:endParaRPr lang="en-US" sz="2400" kern="0" dirty="0" err="1">
              <a:solidFill>
                <a:srgbClr val="FFFFFF"/>
              </a:solidFill>
            </a:endParaRPr>
          </a:p>
        </p:txBody>
      </p:sp>
      <p:sp>
        <p:nvSpPr>
          <p:cNvPr id="26" name="Oval 25">
            <a:extLst>
              <a:ext uri="{FF2B5EF4-FFF2-40B4-BE49-F238E27FC236}">
                <a16:creationId xmlns:a16="http://schemas.microsoft.com/office/drawing/2014/main" id="{F5670084-5359-43EB-8F90-5F2DBFDE6D04}"/>
              </a:ext>
            </a:extLst>
          </p:cNvPr>
          <p:cNvSpPr>
            <a:spLocks noChangeAspect="1"/>
          </p:cNvSpPr>
          <p:nvPr/>
        </p:nvSpPr>
        <p:spPr bwMode="auto">
          <a:xfrm>
            <a:off x="1001915" y="1278300"/>
            <a:ext cx="975360" cy="975360"/>
          </a:xfrm>
          <a:prstGeom prst="ellipse">
            <a:avLst/>
          </a:prstGeom>
          <a:solidFill>
            <a:srgbClr val="C9C9C9"/>
          </a:solidFill>
          <a:ln w="101600">
            <a:solidFill>
              <a:srgbClr val="E4E4E4"/>
            </a:solidFill>
            <a:round/>
            <a:headEnd/>
            <a:tailEnd/>
          </a:ln>
        </p:spPr>
        <p:txBody>
          <a:bodyPr wrap="none" lIns="0" tIns="0" rIns="0" bIns="0" rtlCol="0" anchor="ctr"/>
          <a:lstStyle/>
          <a:p>
            <a:pPr defTabSz="1219170">
              <a:defRPr/>
            </a:pPr>
            <a:endParaRPr lang="en-US" sz="2400" kern="0" dirty="0" err="1">
              <a:solidFill>
                <a:srgbClr val="FFFFFF"/>
              </a:solidFill>
            </a:endParaRPr>
          </a:p>
        </p:txBody>
      </p:sp>
      <p:sp>
        <p:nvSpPr>
          <p:cNvPr id="27" name="Oval 26">
            <a:extLst>
              <a:ext uri="{FF2B5EF4-FFF2-40B4-BE49-F238E27FC236}">
                <a16:creationId xmlns:a16="http://schemas.microsoft.com/office/drawing/2014/main" id="{92D6EEAA-70DF-469D-8C1E-AB58FA5F7F29}"/>
              </a:ext>
            </a:extLst>
          </p:cNvPr>
          <p:cNvSpPr>
            <a:spLocks noChangeAspect="1"/>
          </p:cNvSpPr>
          <p:nvPr/>
        </p:nvSpPr>
        <p:spPr bwMode="auto">
          <a:xfrm>
            <a:off x="1001915" y="3023681"/>
            <a:ext cx="975360" cy="975360"/>
          </a:xfrm>
          <a:prstGeom prst="ellipse">
            <a:avLst/>
          </a:prstGeom>
          <a:solidFill>
            <a:srgbClr val="C9C9C9"/>
          </a:solidFill>
          <a:ln w="101600">
            <a:solidFill>
              <a:srgbClr val="E4E4E4"/>
            </a:solidFill>
            <a:round/>
            <a:headEnd/>
            <a:tailEnd/>
          </a:ln>
        </p:spPr>
        <p:txBody>
          <a:bodyPr wrap="none" lIns="0" tIns="0" rIns="0" bIns="0" rtlCol="0" anchor="ctr"/>
          <a:lstStyle/>
          <a:p>
            <a:pPr defTabSz="1219170">
              <a:defRPr/>
            </a:pPr>
            <a:endParaRPr lang="en-US" sz="2400" kern="0" dirty="0" err="1">
              <a:solidFill>
                <a:srgbClr val="FFFFFF"/>
              </a:solidFill>
            </a:endParaRPr>
          </a:p>
        </p:txBody>
      </p:sp>
      <p:sp>
        <p:nvSpPr>
          <p:cNvPr id="28" name="Oval 27">
            <a:extLst>
              <a:ext uri="{FF2B5EF4-FFF2-40B4-BE49-F238E27FC236}">
                <a16:creationId xmlns:a16="http://schemas.microsoft.com/office/drawing/2014/main" id="{56ABC7FF-303D-4EED-A928-A9F05130BDFC}"/>
              </a:ext>
            </a:extLst>
          </p:cNvPr>
          <p:cNvSpPr>
            <a:spLocks noChangeAspect="1"/>
          </p:cNvSpPr>
          <p:nvPr/>
        </p:nvSpPr>
        <p:spPr bwMode="auto">
          <a:xfrm>
            <a:off x="4017831" y="4820397"/>
            <a:ext cx="975360" cy="975360"/>
          </a:xfrm>
          <a:prstGeom prst="ellipse">
            <a:avLst/>
          </a:prstGeom>
          <a:solidFill>
            <a:srgbClr val="C9C9C9"/>
          </a:solidFill>
          <a:ln w="101600">
            <a:solidFill>
              <a:srgbClr val="E4E4E4"/>
            </a:solidFill>
            <a:round/>
            <a:headEnd/>
            <a:tailEnd/>
          </a:ln>
        </p:spPr>
        <p:txBody>
          <a:bodyPr wrap="none" lIns="0" tIns="0" rIns="0" bIns="0" rtlCol="0" anchor="ctr"/>
          <a:lstStyle/>
          <a:p>
            <a:pPr defTabSz="1219170">
              <a:defRPr/>
            </a:pPr>
            <a:endParaRPr lang="en-US" sz="2400" kern="0" dirty="0" err="1">
              <a:solidFill>
                <a:srgbClr val="FFFFFF"/>
              </a:solidFill>
            </a:endParaRPr>
          </a:p>
        </p:txBody>
      </p:sp>
      <p:grpSp>
        <p:nvGrpSpPr>
          <p:cNvPr id="34" name="Group 33">
            <a:extLst>
              <a:ext uri="{FF2B5EF4-FFF2-40B4-BE49-F238E27FC236}">
                <a16:creationId xmlns:a16="http://schemas.microsoft.com/office/drawing/2014/main" id="{38C227EE-6CAB-46D4-9C63-B5C45AD5AE41}"/>
              </a:ext>
            </a:extLst>
          </p:cNvPr>
          <p:cNvGrpSpPr/>
          <p:nvPr/>
        </p:nvGrpSpPr>
        <p:grpSpPr>
          <a:xfrm>
            <a:off x="1232034" y="1258569"/>
            <a:ext cx="4863967" cy="1309535"/>
            <a:chOff x="924025" y="943926"/>
            <a:chExt cx="3647975" cy="982151"/>
          </a:xfrm>
        </p:grpSpPr>
        <p:sp>
          <p:nvSpPr>
            <p:cNvPr id="35" name="Content Placeholder 4">
              <a:extLst>
                <a:ext uri="{FF2B5EF4-FFF2-40B4-BE49-F238E27FC236}">
                  <a16:creationId xmlns:a16="http://schemas.microsoft.com/office/drawing/2014/main" id="{951FF27B-EDB3-4109-AA8D-47CCFB9B772C}"/>
                </a:ext>
              </a:extLst>
            </p:cNvPr>
            <p:cNvSpPr txBox="1">
              <a:spLocks/>
            </p:cNvSpPr>
            <p:nvPr/>
          </p:nvSpPr>
          <p:spPr>
            <a:xfrm>
              <a:off x="1781429" y="943926"/>
              <a:ext cx="2790571" cy="982151"/>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466639">
                <a:spcAft>
                  <a:spcPts val="224"/>
                </a:spcAft>
                <a:buNone/>
                <a:defRPr/>
              </a:pPr>
              <a:r>
                <a:rPr lang="en-US" altLang="en-US" sz="2133" b="1" dirty="0">
                  <a:solidFill>
                    <a:schemeClr val="accent5"/>
                  </a:solidFill>
                  <a:latin typeface="Arial"/>
                </a:rPr>
                <a:t>Risk Management Library</a:t>
              </a:r>
            </a:p>
            <a:p>
              <a:pPr marL="0" indent="0" defTabSz="466639">
                <a:buNone/>
                <a:defRPr/>
              </a:pPr>
              <a:r>
                <a:rPr lang="en-US" altLang="en-US" sz="1600" dirty="0">
                  <a:solidFill>
                    <a:srgbClr val="000000"/>
                  </a:solidFill>
                  <a:latin typeface="Arial"/>
                </a:rPr>
                <a:t>Policies, procedures, training shorts, posters, training materials, quizzes, links, and more </a:t>
              </a:r>
            </a:p>
            <a:p>
              <a:pPr marL="0" indent="0" defTabSz="466639">
                <a:buNone/>
                <a:defRPr/>
              </a:pPr>
              <a:endParaRPr lang="en-US" altLang="en-US" sz="1600" dirty="0">
                <a:solidFill>
                  <a:srgbClr val="4A72A8"/>
                </a:solidFill>
                <a:latin typeface="Arial"/>
              </a:endParaRPr>
            </a:p>
            <a:p>
              <a:pPr marL="0" indent="0" defTabSz="466639">
                <a:buNone/>
                <a:defRPr/>
              </a:pPr>
              <a:endParaRPr lang="en-US" altLang="en-US" sz="1492" dirty="0">
                <a:solidFill>
                  <a:srgbClr val="595959"/>
                </a:solidFill>
              </a:endParaRPr>
            </a:p>
            <a:p>
              <a:pPr marL="0" indent="0" defTabSz="466639">
                <a:buNone/>
                <a:defRPr/>
              </a:pPr>
              <a:endParaRPr lang="en-US" altLang="en-US" sz="1492" dirty="0">
                <a:solidFill>
                  <a:srgbClr val="6A625B">
                    <a:lumMod val="50000"/>
                    <a:lumOff val="50000"/>
                  </a:srgbClr>
                </a:solidFill>
              </a:endParaRPr>
            </a:p>
          </p:txBody>
        </p:sp>
        <p:pic>
          <p:nvPicPr>
            <p:cNvPr id="36" name="Picture 4" descr="visibility icon">
              <a:extLst>
                <a:ext uri="{FF2B5EF4-FFF2-40B4-BE49-F238E27FC236}">
                  <a16:creationId xmlns:a16="http://schemas.microsoft.com/office/drawing/2014/main" id="{1CAF84BE-E6E5-4E70-8BCB-365BCA32405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24025" y="1135781"/>
              <a:ext cx="419826" cy="4198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 name="Group 36">
            <a:extLst>
              <a:ext uri="{FF2B5EF4-FFF2-40B4-BE49-F238E27FC236}">
                <a16:creationId xmlns:a16="http://schemas.microsoft.com/office/drawing/2014/main" id="{2447B2BA-4851-49D0-9261-FF318AE5269E}"/>
              </a:ext>
            </a:extLst>
          </p:cNvPr>
          <p:cNvGrpSpPr/>
          <p:nvPr/>
        </p:nvGrpSpPr>
        <p:grpSpPr>
          <a:xfrm>
            <a:off x="6707496" y="1258568"/>
            <a:ext cx="4758757" cy="1047163"/>
            <a:chOff x="5030622" y="943926"/>
            <a:chExt cx="3569068" cy="785372"/>
          </a:xfrm>
        </p:grpSpPr>
        <p:sp>
          <p:nvSpPr>
            <p:cNvPr id="38" name="Content Placeholder 4">
              <a:extLst>
                <a:ext uri="{FF2B5EF4-FFF2-40B4-BE49-F238E27FC236}">
                  <a16:creationId xmlns:a16="http://schemas.microsoft.com/office/drawing/2014/main" id="{517D89F8-BCB3-4F31-9D2B-C32F50F93F1C}"/>
                </a:ext>
              </a:extLst>
            </p:cNvPr>
            <p:cNvSpPr txBox="1">
              <a:spLocks/>
            </p:cNvSpPr>
            <p:nvPr/>
          </p:nvSpPr>
          <p:spPr>
            <a:xfrm>
              <a:off x="5731603" y="943926"/>
              <a:ext cx="2868087" cy="785372"/>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466639">
                <a:spcAft>
                  <a:spcPts val="224"/>
                </a:spcAft>
                <a:buNone/>
                <a:defRPr/>
              </a:pPr>
              <a:r>
                <a:rPr lang="en-US" altLang="en-US" sz="2133" b="1" dirty="0">
                  <a:solidFill>
                    <a:schemeClr val="accent5"/>
                  </a:solidFill>
                  <a:latin typeface="Arial"/>
                </a:rPr>
                <a:t>Risk Management Manual</a:t>
              </a:r>
              <a:endParaRPr lang="en-US" altLang="en-US" sz="2133" b="1" baseline="30000" dirty="0">
                <a:solidFill>
                  <a:schemeClr val="accent5"/>
                </a:solidFill>
                <a:latin typeface="Arial"/>
              </a:endParaRPr>
            </a:p>
            <a:p>
              <a:pPr marL="0" indent="0" defTabSz="466639">
                <a:buNone/>
                <a:defRPr/>
              </a:pPr>
              <a:r>
                <a:rPr lang="en-US" altLang="en-US" sz="1600" dirty="0">
                  <a:solidFill>
                    <a:srgbClr val="000000"/>
                  </a:solidFill>
                  <a:latin typeface="Arial"/>
                </a:rPr>
                <a:t>Build your risk management manual from My Content</a:t>
              </a:r>
            </a:p>
            <a:p>
              <a:pPr marL="0" indent="0" defTabSz="466639">
                <a:buNone/>
                <a:defRPr/>
              </a:pPr>
              <a:endParaRPr lang="en-US" altLang="en-US" sz="1492" dirty="0">
                <a:solidFill>
                  <a:srgbClr val="6A625B">
                    <a:lumMod val="50000"/>
                    <a:lumOff val="50000"/>
                  </a:srgbClr>
                </a:solidFill>
              </a:endParaRPr>
            </a:p>
            <a:p>
              <a:pPr marL="0" indent="0" defTabSz="466639">
                <a:buNone/>
                <a:defRPr/>
              </a:pPr>
              <a:endParaRPr lang="en-US" altLang="en-US" sz="1492" dirty="0">
                <a:solidFill>
                  <a:srgbClr val="6A625B">
                    <a:lumMod val="50000"/>
                    <a:lumOff val="50000"/>
                  </a:srgbClr>
                </a:solidFill>
              </a:endParaRPr>
            </a:p>
          </p:txBody>
        </p:sp>
        <p:pic>
          <p:nvPicPr>
            <p:cNvPr id="39" name="Picture 8" descr="safety icon">
              <a:extLst>
                <a:ext uri="{FF2B5EF4-FFF2-40B4-BE49-F238E27FC236}">
                  <a16:creationId xmlns:a16="http://schemas.microsoft.com/office/drawing/2014/main" id="{D88BBD9C-6C29-46B0-BC8F-CB441BBABF3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30622" y="1135781"/>
              <a:ext cx="388402" cy="38840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 name="Group 39">
            <a:extLst>
              <a:ext uri="{FF2B5EF4-FFF2-40B4-BE49-F238E27FC236}">
                <a16:creationId xmlns:a16="http://schemas.microsoft.com/office/drawing/2014/main" id="{20C43C28-51CA-4F0B-A90C-D44B4EA206C0}"/>
              </a:ext>
            </a:extLst>
          </p:cNvPr>
          <p:cNvGrpSpPr/>
          <p:nvPr/>
        </p:nvGrpSpPr>
        <p:grpSpPr>
          <a:xfrm>
            <a:off x="6719398" y="2938631"/>
            <a:ext cx="4746857" cy="1250260"/>
            <a:chOff x="5039548" y="2203973"/>
            <a:chExt cx="3560143" cy="937695"/>
          </a:xfrm>
        </p:grpSpPr>
        <p:pic>
          <p:nvPicPr>
            <p:cNvPr id="41" name="Picture 12" descr="Facility Inspection">
              <a:extLst>
                <a:ext uri="{FF2B5EF4-FFF2-40B4-BE49-F238E27FC236}">
                  <a16:creationId xmlns:a16="http://schemas.microsoft.com/office/drawing/2014/main" id="{313A3F44-EF31-43CE-9B8E-FA07B23A1B83}"/>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5039548" y="2456092"/>
              <a:ext cx="379476" cy="340400"/>
            </a:xfrm>
            <a:prstGeom prst="rect">
              <a:avLst/>
            </a:prstGeom>
            <a:noFill/>
            <a:extLst>
              <a:ext uri="{909E8E84-426E-40DD-AFC4-6F175D3DCCD1}">
                <a14:hiddenFill xmlns:a14="http://schemas.microsoft.com/office/drawing/2010/main">
                  <a:solidFill>
                    <a:srgbClr val="FFFFFF"/>
                  </a:solidFill>
                </a14:hiddenFill>
              </a:ext>
            </a:extLst>
          </p:spPr>
        </p:pic>
        <p:sp>
          <p:nvSpPr>
            <p:cNvPr id="42" name="Content Placeholder 4">
              <a:extLst>
                <a:ext uri="{FF2B5EF4-FFF2-40B4-BE49-F238E27FC236}">
                  <a16:creationId xmlns:a16="http://schemas.microsoft.com/office/drawing/2014/main" id="{4C4D56CF-39FF-4773-9352-B795A793BC16}"/>
                </a:ext>
              </a:extLst>
            </p:cNvPr>
            <p:cNvSpPr txBox="1">
              <a:spLocks/>
            </p:cNvSpPr>
            <p:nvPr/>
          </p:nvSpPr>
          <p:spPr>
            <a:xfrm>
              <a:off x="5731604" y="2203973"/>
              <a:ext cx="2868087" cy="937695"/>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466639">
                <a:spcAft>
                  <a:spcPts val="224"/>
                </a:spcAft>
                <a:buNone/>
                <a:defRPr/>
              </a:pPr>
              <a:r>
                <a:rPr lang="en-US" altLang="en-US" sz="2133" b="1" dirty="0">
                  <a:solidFill>
                    <a:schemeClr val="accent5"/>
                  </a:solidFill>
                  <a:latin typeface="Arial"/>
                </a:rPr>
                <a:t>News, Calendar of Events, Announcements</a:t>
              </a:r>
              <a:endParaRPr lang="en-US" altLang="en-US" sz="2133" b="1" baseline="30000" dirty="0">
                <a:solidFill>
                  <a:schemeClr val="accent5"/>
                </a:solidFill>
                <a:latin typeface="Arial"/>
              </a:endParaRPr>
            </a:p>
            <a:p>
              <a:pPr marL="0" indent="0" defTabSz="466639">
                <a:buNone/>
                <a:defRPr/>
              </a:pPr>
              <a:r>
                <a:rPr lang="en-US" altLang="en-US" sz="1600" dirty="0">
                  <a:solidFill>
                    <a:srgbClr val="000000"/>
                  </a:solidFill>
                  <a:latin typeface="Arial"/>
                </a:rPr>
                <a:t>Contains important news and timely resources </a:t>
              </a:r>
            </a:p>
            <a:p>
              <a:pPr marL="0" indent="0" defTabSz="466639">
                <a:buNone/>
                <a:defRPr/>
              </a:pPr>
              <a:endParaRPr lang="en-US" altLang="en-US" sz="1600" dirty="0">
                <a:solidFill>
                  <a:srgbClr val="6A625B">
                    <a:lumMod val="50000"/>
                    <a:lumOff val="50000"/>
                  </a:srgbClr>
                </a:solidFill>
                <a:latin typeface="Arial"/>
              </a:endParaRPr>
            </a:p>
            <a:p>
              <a:pPr marL="0" indent="0" defTabSz="466639">
                <a:buNone/>
                <a:defRPr/>
              </a:pPr>
              <a:endParaRPr lang="en-US" altLang="en-US" sz="1492" dirty="0">
                <a:solidFill>
                  <a:srgbClr val="6A625B">
                    <a:lumMod val="50000"/>
                    <a:lumOff val="50000"/>
                  </a:srgbClr>
                </a:solidFill>
              </a:endParaRPr>
            </a:p>
            <a:p>
              <a:pPr marL="0" indent="0" defTabSz="466639">
                <a:buNone/>
                <a:defRPr/>
              </a:pPr>
              <a:endParaRPr lang="en-US" altLang="en-US" sz="1492" dirty="0">
                <a:solidFill>
                  <a:srgbClr val="6A625B">
                    <a:lumMod val="50000"/>
                    <a:lumOff val="50000"/>
                  </a:srgbClr>
                </a:solidFill>
              </a:endParaRPr>
            </a:p>
          </p:txBody>
        </p:sp>
      </p:grpSp>
      <p:grpSp>
        <p:nvGrpSpPr>
          <p:cNvPr id="43" name="Group 42">
            <a:extLst>
              <a:ext uri="{FF2B5EF4-FFF2-40B4-BE49-F238E27FC236}">
                <a16:creationId xmlns:a16="http://schemas.microsoft.com/office/drawing/2014/main" id="{8E95F837-9006-4EE2-B604-022FCE446A96}"/>
              </a:ext>
            </a:extLst>
          </p:cNvPr>
          <p:cNvGrpSpPr/>
          <p:nvPr/>
        </p:nvGrpSpPr>
        <p:grpSpPr>
          <a:xfrm>
            <a:off x="1214382" y="2938631"/>
            <a:ext cx="4881617" cy="1574472"/>
            <a:chOff x="910786" y="2203973"/>
            <a:chExt cx="3661213" cy="1180854"/>
          </a:xfrm>
        </p:grpSpPr>
        <p:pic>
          <p:nvPicPr>
            <p:cNvPr id="44" name="Picture 10" descr="training icon">
              <a:extLst>
                <a:ext uri="{FF2B5EF4-FFF2-40B4-BE49-F238E27FC236}">
                  <a16:creationId xmlns:a16="http://schemas.microsoft.com/office/drawing/2014/main" id="{C7BB1462-DAAF-4F13-A10D-B7971CC01AC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10786" y="2427111"/>
              <a:ext cx="412819" cy="412819"/>
            </a:xfrm>
            <a:prstGeom prst="rect">
              <a:avLst/>
            </a:prstGeom>
            <a:noFill/>
            <a:extLst>
              <a:ext uri="{909E8E84-426E-40DD-AFC4-6F175D3DCCD1}">
                <a14:hiddenFill xmlns:a14="http://schemas.microsoft.com/office/drawing/2010/main">
                  <a:solidFill>
                    <a:srgbClr val="FFFFFF"/>
                  </a:solidFill>
                </a14:hiddenFill>
              </a:ext>
            </a:extLst>
          </p:spPr>
        </p:pic>
        <p:sp>
          <p:nvSpPr>
            <p:cNvPr id="45" name="Content Placeholder 4">
              <a:extLst>
                <a:ext uri="{FF2B5EF4-FFF2-40B4-BE49-F238E27FC236}">
                  <a16:creationId xmlns:a16="http://schemas.microsoft.com/office/drawing/2014/main" id="{916F1B38-8597-4AA4-BEB9-428609B0B941}"/>
                </a:ext>
              </a:extLst>
            </p:cNvPr>
            <p:cNvSpPr txBox="1">
              <a:spLocks/>
            </p:cNvSpPr>
            <p:nvPr/>
          </p:nvSpPr>
          <p:spPr>
            <a:xfrm>
              <a:off x="1781428" y="2203973"/>
              <a:ext cx="2790571" cy="1180854"/>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Aft>
                  <a:spcPts val="224"/>
                </a:spcAft>
                <a:buNone/>
              </a:pPr>
              <a:r>
                <a:rPr lang="en-US" altLang="en-US" sz="2133" b="1" dirty="0">
                  <a:solidFill>
                    <a:schemeClr val="accent5"/>
                  </a:solidFill>
                  <a:latin typeface="Arial"/>
                </a:rPr>
                <a:t>My Content &amp; </a:t>
              </a:r>
              <a:br>
                <a:rPr lang="en-US" altLang="en-US" sz="2133" b="1" dirty="0">
                  <a:solidFill>
                    <a:schemeClr val="accent5"/>
                  </a:solidFill>
                  <a:latin typeface="Arial"/>
                </a:rPr>
              </a:br>
              <a:r>
                <a:rPr lang="en-US" altLang="en-US" sz="2133" b="1" dirty="0">
                  <a:solidFill>
                    <a:schemeClr val="accent5"/>
                  </a:solidFill>
                  <a:latin typeface="Arial"/>
                </a:rPr>
                <a:t>My Content Inbox</a:t>
              </a:r>
            </a:p>
            <a:p>
              <a:pPr marL="0" indent="0">
                <a:buNone/>
              </a:pPr>
              <a:r>
                <a:rPr lang="en-US" altLang="en-US" sz="1600" dirty="0">
                  <a:solidFill>
                    <a:srgbClr val="000000"/>
                  </a:solidFill>
                  <a:latin typeface="Arial"/>
                </a:rPr>
                <a:t>Create and distribute your own documents from internal resources or edited Library resources and documents</a:t>
              </a:r>
            </a:p>
          </p:txBody>
        </p:sp>
      </p:grpSp>
      <p:grpSp>
        <p:nvGrpSpPr>
          <p:cNvPr id="46" name="Group 45">
            <a:extLst>
              <a:ext uri="{FF2B5EF4-FFF2-40B4-BE49-F238E27FC236}">
                <a16:creationId xmlns:a16="http://schemas.microsoft.com/office/drawing/2014/main" id="{EDB7FFF7-DB4E-44ED-8929-B1EA88651D1C}"/>
              </a:ext>
            </a:extLst>
          </p:cNvPr>
          <p:cNvGrpSpPr/>
          <p:nvPr/>
        </p:nvGrpSpPr>
        <p:grpSpPr>
          <a:xfrm>
            <a:off x="4165355" y="4789017"/>
            <a:ext cx="4873891" cy="1309535"/>
            <a:chOff x="3037218" y="3578964"/>
            <a:chExt cx="3655418" cy="982151"/>
          </a:xfrm>
        </p:grpSpPr>
        <p:pic>
          <p:nvPicPr>
            <p:cNvPr id="47" name="Picture 6" descr="inspections icon">
              <a:extLst>
                <a:ext uri="{FF2B5EF4-FFF2-40B4-BE49-F238E27FC236}">
                  <a16:creationId xmlns:a16="http://schemas.microsoft.com/office/drawing/2014/main" id="{F61EEB7D-8890-4FDD-82DA-10DFCD709FB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037218" y="3713143"/>
              <a:ext cx="510234" cy="510234"/>
            </a:xfrm>
            <a:prstGeom prst="rect">
              <a:avLst/>
            </a:prstGeom>
            <a:noFill/>
            <a:extLst>
              <a:ext uri="{909E8E84-426E-40DD-AFC4-6F175D3DCCD1}">
                <a14:hiddenFill xmlns:a14="http://schemas.microsoft.com/office/drawing/2010/main">
                  <a:solidFill>
                    <a:srgbClr val="FFFFFF"/>
                  </a:solidFill>
                </a14:hiddenFill>
              </a:ext>
            </a:extLst>
          </p:spPr>
        </p:pic>
        <p:sp>
          <p:nvSpPr>
            <p:cNvPr id="48" name="Content Placeholder 4">
              <a:extLst>
                <a:ext uri="{FF2B5EF4-FFF2-40B4-BE49-F238E27FC236}">
                  <a16:creationId xmlns:a16="http://schemas.microsoft.com/office/drawing/2014/main" id="{9B6B101C-0D41-4035-9F97-418A154FE436}"/>
                </a:ext>
              </a:extLst>
            </p:cNvPr>
            <p:cNvSpPr txBox="1">
              <a:spLocks/>
            </p:cNvSpPr>
            <p:nvPr/>
          </p:nvSpPr>
          <p:spPr>
            <a:xfrm>
              <a:off x="3902065" y="3578964"/>
              <a:ext cx="2790571" cy="982151"/>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466639">
                <a:spcAft>
                  <a:spcPts val="224"/>
                </a:spcAft>
                <a:buNone/>
                <a:defRPr/>
              </a:pPr>
              <a:r>
                <a:rPr lang="en-US" altLang="en-US" sz="2133" b="1" dirty="0">
                  <a:solidFill>
                    <a:schemeClr val="accent5"/>
                  </a:solidFill>
                  <a:latin typeface="Arial"/>
                </a:rPr>
                <a:t>HR &amp; Benefits Library</a:t>
              </a:r>
              <a:endParaRPr lang="en-US" altLang="en-US" sz="2133" b="1" baseline="30000" dirty="0">
                <a:solidFill>
                  <a:schemeClr val="accent5"/>
                </a:solidFill>
                <a:latin typeface="Arial"/>
              </a:endParaRPr>
            </a:p>
            <a:p>
              <a:pPr marL="0" indent="0" defTabSz="466639">
                <a:buNone/>
                <a:defRPr/>
              </a:pPr>
              <a:r>
                <a:rPr lang="en-US" sz="1600" dirty="0">
                  <a:solidFill>
                    <a:srgbClr val="000000"/>
                  </a:solidFill>
                  <a:latin typeface="Arial"/>
                </a:rPr>
                <a:t>A comprehensive HR Library to help your organization stay compliant with federal and state labor laws</a:t>
              </a:r>
              <a:endParaRPr lang="en-US" altLang="en-US" sz="1492" dirty="0">
                <a:solidFill>
                  <a:srgbClr val="595959"/>
                </a:solidFill>
              </a:endParaRPr>
            </a:p>
            <a:p>
              <a:pPr marL="0" indent="0" defTabSz="466639">
                <a:buNone/>
                <a:defRPr/>
              </a:pPr>
              <a:endParaRPr lang="en-US" altLang="en-US" sz="1492" dirty="0">
                <a:solidFill>
                  <a:srgbClr val="6A625B">
                    <a:lumMod val="50000"/>
                    <a:lumOff val="50000"/>
                  </a:srgbClr>
                </a:solidFill>
              </a:endParaRPr>
            </a:p>
          </p:txBody>
        </p:sp>
      </p:grpSp>
      <p:sp>
        <p:nvSpPr>
          <p:cNvPr id="49" name="Title 3">
            <a:extLst>
              <a:ext uri="{FF2B5EF4-FFF2-40B4-BE49-F238E27FC236}">
                <a16:creationId xmlns:a16="http://schemas.microsoft.com/office/drawing/2014/main" id="{D0A3A2E0-3075-4E6B-9E1A-F14D52F2F8F0}"/>
              </a:ext>
            </a:extLst>
          </p:cNvPr>
          <p:cNvSpPr txBox="1">
            <a:spLocks/>
          </p:cNvSpPr>
          <p:nvPr/>
        </p:nvSpPr>
        <p:spPr bwMode="auto">
          <a:xfrm>
            <a:off x="403222" y="251662"/>
            <a:ext cx="11385553"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The Risk Management Center Resources</a:t>
            </a:r>
          </a:p>
        </p:txBody>
      </p:sp>
    </p:spTree>
    <p:custDataLst>
      <p:tags r:id="rId1"/>
    </p:custDataLst>
    <p:extLst>
      <p:ext uri="{BB962C8B-B14F-4D97-AF65-F5344CB8AC3E}">
        <p14:creationId xmlns:p14="http://schemas.microsoft.com/office/powerpoint/2010/main" val="289848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0-#ppt_w/2"/>
                                          </p:val>
                                        </p:tav>
                                        <p:tav tm="100000">
                                          <p:val>
                                            <p:strVal val="#ppt_x"/>
                                          </p:val>
                                        </p:tav>
                                      </p:tavLst>
                                    </p:anim>
                                    <p:anim calcmode="lin" valueType="num">
                                      <p:cBhvr additive="base">
                                        <p:cTn id="8" dur="500" fill="hold"/>
                                        <p:tgtEl>
                                          <p:spTgt spid="34"/>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0-#ppt_w/2"/>
                                          </p:val>
                                        </p:tav>
                                        <p:tav tm="100000">
                                          <p:val>
                                            <p:strVal val="#ppt_x"/>
                                          </p:val>
                                        </p:tav>
                                      </p:tavLst>
                                    </p:anim>
                                    <p:anim calcmode="lin" valueType="num">
                                      <p:cBhvr additive="base">
                                        <p:cTn id="12" dur="500" fill="hold"/>
                                        <p:tgtEl>
                                          <p:spTgt spid="26"/>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8" fill="hold" nodeType="afterEffect">
                                  <p:stCondLst>
                                    <p:cond delay="0"/>
                                  </p:stCondLst>
                                  <p:childTnLst>
                                    <p:set>
                                      <p:cBhvr>
                                        <p:cTn id="15" dur="1" fill="hold">
                                          <p:stCondLst>
                                            <p:cond delay="0"/>
                                          </p:stCondLst>
                                        </p:cTn>
                                        <p:tgtEl>
                                          <p:spTgt spid="43"/>
                                        </p:tgtEl>
                                        <p:attrNameLst>
                                          <p:attrName>style.visibility</p:attrName>
                                        </p:attrNameLst>
                                      </p:cBhvr>
                                      <p:to>
                                        <p:strVal val="visible"/>
                                      </p:to>
                                    </p:set>
                                    <p:anim calcmode="lin" valueType="num">
                                      <p:cBhvr additive="base">
                                        <p:cTn id="16" dur="500" fill="hold"/>
                                        <p:tgtEl>
                                          <p:spTgt spid="43"/>
                                        </p:tgtEl>
                                        <p:attrNameLst>
                                          <p:attrName>ppt_x</p:attrName>
                                        </p:attrNameLst>
                                      </p:cBhvr>
                                      <p:tavLst>
                                        <p:tav tm="0">
                                          <p:val>
                                            <p:strVal val="0-#ppt_w/2"/>
                                          </p:val>
                                        </p:tav>
                                        <p:tav tm="100000">
                                          <p:val>
                                            <p:strVal val="#ppt_x"/>
                                          </p:val>
                                        </p:tav>
                                      </p:tavLst>
                                    </p:anim>
                                    <p:anim calcmode="lin" valueType="num">
                                      <p:cBhvr additive="base">
                                        <p:cTn id="17" dur="500" fill="hold"/>
                                        <p:tgtEl>
                                          <p:spTgt spid="43"/>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500" fill="hold"/>
                                        <p:tgtEl>
                                          <p:spTgt spid="27"/>
                                        </p:tgtEl>
                                        <p:attrNameLst>
                                          <p:attrName>ppt_x</p:attrName>
                                        </p:attrNameLst>
                                      </p:cBhvr>
                                      <p:tavLst>
                                        <p:tav tm="0">
                                          <p:val>
                                            <p:strVal val="0-#ppt_w/2"/>
                                          </p:val>
                                        </p:tav>
                                        <p:tav tm="100000">
                                          <p:val>
                                            <p:strVal val="#ppt_x"/>
                                          </p:val>
                                        </p:tav>
                                      </p:tavLst>
                                    </p:anim>
                                    <p:anim calcmode="lin" valueType="num">
                                      <p:cBhvr additive="base">
                                        <p:cTn id="21" dur="500" fill="hold"/>
                                        <p:tgtEl>
                                          <p:spTgt spid="27"/>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3" fill="hold" nodeType="after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1+#ppt_w/2"/>
                                          </p:val>
                                        </p:tav>
                                        <p:tav tm="100000">
                                          <p:val>
                                            <p:strVal val="#ppt_x"/>
                                          </p:val>
                                        </p:tav>
                                      </p:tavLst>
                                    </p:anim>
                                    <p:anim calcmode="lin" valueType="num">
                                      <p:cBhvr additive="base">
                                        <p:cTn id="26" dur="500" fill="hold"/>
                                        <p:tgtEl>
                                          <p:spTgt spid="37"/>
                                        </p:tgtEl>
                                        <p:attrNameLst>
                                          <p:attrName>ppt_y</p:attrName>
                                        </p:attrNameLst>
                                      </p:cBhvr>
                                      <p:tavLst>
                                        <p:tav tm="0">
                                          <p:val>
                                            <p:strVal val="0-#ppt_h/2"/>
                                          </p:val>
                                        </p:tav>
                                        <p:tav tm="100000">
                                          <p:val>
                                            <p:strVal val="#ppt_y"/>
                                          </p:val>
                                        </p:tav>
                                      </p:tavLst>
                                    </p:anim>
                                  </p:childTnLst>
                                </p:cTn>
                              </p:par>
                              <p:par>
                                <p:cTn id="27" presetID="2" presetClass="entr" presetSubtype="3"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fill="hold"/>
                                        <p:tgtEl>
                                          <p:spTgt spid="24"/>
                                        </p:tgtEl>
                                        <p:attrNameLst>
                                          <p:attrName>ppt_x</p:attrName>
                                        </p:attrNameLst>
                                      </p:cBhvr>
                                      <p:tavLst>
                                        <p:tav tm="0">
                                          <p:val>
                                            <p:strVal val="1+#ppt_w/2"/>
                                          </p:val>
                                        </p:tav>
                                        <p:tav tm="100000">
                                          <p:val>
                                            <p:strVal val="#ppt_x"/>
                                          </p:val>
                                        </p:tav>
                                      </p:tavLst>
                                    </p:anim>
                                    <p:anim calcmode="lin" valueType="num">
                                      <p:cBhvr additive="base">
                                        <p:cTn id="30" dur="500" fill="hold"/>
                                        <p:tgtEl>
                                          <p:spTgt spid="24"/>
                                        </p:tgtEl>
                                        <p:attrNameLst>
                                          <p:attrName>ppt_y</p:attrName>
                                        </p:attrNameLst>
                                      </p:cBhvr>
                                      <p:tavLst>
                                        <p:tav tm="0">
                                          <p:val>
                                            <p:strVal val="0-#ppt_h/2"/>
                                          </p:val>
                                        </p:tav>
                                        <p:tav tm="100000">
                                          <p:val>
                                            <p:strVal val="#ppt_y"/>
                                          </p:val>
                                        </p:tav>
                                      </p:tavLst>
                                    </p:anim>
                                  </p:childTnLst>
                                </p:cTn>
                              </p:par>
                            </p:childTnLst>
                          </p:cTn>
                        </p:par>
                        <p:par>
                          <p:cTn id="31" fill="hold">
                            <p:stCondLst>
                              <p:cond delay="1500"/>
                            </p:stCondLst>
                            <p:childTnLst>
                              <p:par>
                                <p:cTn id="32" presetID="2" presetClass="entr" presetSubtype="6" fill="hold" nodeType="afterEffect">
                                  <p:stCondLst>
                                    <p:cond delay="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500" fill="hold"/>
                                        <p:tgtEl>
                                          <p:spTgt spid="40"/>
                                        </p:tgtEl>
                                        <p:attrNameLst>
                                          <p:attrName>ppt_x</p:attrName>
                                        </p:attrNameLst>
                                      </p:cBhvr>
                                      <p:tavLst>
                                        <p:tav tm="0">
                                          <p:val>
                                            <p:strVal val="1+#ppt_w/2"/>
                                          </p:val>
                                        </p:tav>
                                        <p:tav tm="100000">
                                          <p:val>
                                            <p:strVal val="#ppt_x"/>
                                          </p:val>
                                        </p:tav>
                                      </p:tavLst>
                                    </p:anim>
                                    <p:anim calcmode="lin" valueType="num">
                                      <p:cBhvr additive="base">
                                        <p:cTn id="35" dur="500" fill="hold"/>
                                        <p:tgtEl>
                                          <p:spTgt spid="40"/>
                                        </p:tgtEl>
                                        <p:attrNameLst>
                                          <p:attrName>ppt_y</p:attrName>
                                        </p:attrNameLst>
                                      </p:cBhvr>
                                      <p:tavLst>
                                        <p:tav tm="0">
                                          <p:val>
                                            <p:strVal val="1+#ppt_h/2"/>
                                          </p:val>
                                        </p:tav>
                                        <p:tav tm="100000">
                                          <p:val>
                                            <p:strVal val="#ppt_y"/>
                                          </p:val>
                                        </p:tav>
                                      </p:tavLst>
                                    </p:anim>
                                  </p:childTnLst>
                                </p:cTn>
                              </p:par>
                              <p:par>
                                <p:cTn id="36" presetID="2" presetClass="entr" presetSubtype="6"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additive="base">
                                        <p:cTn id="38" dur="500" fill="hold"/>
                                        <p:tgtEl>
                                          <p:spTgt spid="25"/>
                                        </p:tgtEl>
                                        <p:attrNameLst>
                                          <p:attrName>ppt_x</p:attrName>
                                        </p:attrNameLst>
                                      </p:cBhvr>
                                      <p:tavLst>
                                        <p:tav tm="0">
                                          <p:val>
                                            <p:strVal val="1+#ppt_w/2"/>
                                          </p:val>
                                        </p:tav>
                                        <p:tav tm="100000">
                                          <p:val>
                                            <p:strVal val="#ppt_x"/>
                                          </p:val>
                                        </p:tav>
                                      </p:tavLst>
                                    </p:anim>
                                    <p:anim calcmode="lin" valueType="num">
                                      <p:cBhvr additive="base">
                                        <p:cTn id="39" dur="500" fill="hold"/>
                                        <p:tgtEl>
                                          <p:spTgt spid="25"/>
                                        </p:tgtEl>
                                        <p:attrNameLst>
                                          <p:attrName>ppt_y</p:attrName>
                                        </p:attrNameLst>
                                      </p:cBhvr>
                                      <p:tavLst>
                                        <p:tav tm="0">
                                          <p:val>
                                            <p:strVal val="1+#ppt_h/2"/>
                                          </p:val>
                                        </p:tav>
                                        <p:tav tm="100000">
                                          <p:val>
                                            <p:strVal val="#ppt_y"/>
                                          </p:val>
                                        </p:tav>
                                      </p:tavLst>
                                    </p:anim>
                                  </p:childTnLst>
                                </p:cTn>
                              </p:par>
                            </p:childTnLst>
                          </p:cTn>
                        </p:par>
                        <p:par>
                          <p:cTn id="40" fill="hold">
                            <p:stCondLst>
                              <p:cond delay="2000"/>
                            </p:stCondLst>
                            <p:childTnLst>
                              <p:par>
                                <p:cTn id="41" presetID="2" presetClass="entr" presetSubtype="4" fill="hold" nodeType="afterEffect">
                                  <p:stCondLst>
                                    <p:cond delay="0"/>
                                  </p:stCondLst>
                                  <p:childTnLst>
                                    <p:set>
                                      <p:cBhvr>
                                        <p:cTn id="42" dur="1" fill="hold">
                                          <p:stCondLst>
                                            <p:cond delay="0"/>
                                          </p:stCondLst>
                                        </p:cTn>
                                        <p:tgtEl>
                                          <p:spTgt spid="46"/>
                                        </p:tgtEl>
                                        <p:attrNameLst>
                                          <p:attrName>style.visibility</p:attrName>
                                        </p:attrNameLst>
                                      </p:cBhvr>
                                      <p:to>
                                        <p:strVal val="visible"/>
                                      </p:to>
                                    </p:set>
                                    <p:anim calcmode="lin" valueType="num">
                                      <p:cBhvr additive="base">
                                        <p:cTn id="43" dur="500" fill="hold"/>
                                        <p:tgtEl>
                                          <p:spTgt spid="46"/>
                                        </p:tgtEl>
                                        <p:attrNameLst>
                                          <p:attrName>ppt_x</p:attrName>
                                        </p:attrNameLst>
                                      </p:cBhvr>
                                      <p:tavLst>
                                        <p:tav tm="0">
                                          <p:val>
                                            <p:strVal val="#ppt_x"/>
                                          </p:val>
                                        </p:tav>
                                        <p:tav tm="100000">
                                          <p:val>
                                            <p:strVal val="#ppt_x"/>
                                          </p:val>
                                        </p:tav>
                                      </p:tavLst>
                                    </p:anim>
                                    <p:anim calcmode="lin" valueType="num">
                                      <p:cBhvr additive="base">
                                        <p:cTn id="44" dur="500" fill="hold"/>
                                        <p:tgtEl>
                                          <p:spTgt spid="4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ppt_x"/>
                                          </p:val>
                                        </p:tav>
                                        <p:tav tm="100000">
                                          <p:val>
                                            <p:strVal val="#ppt_x"/>
                                          </p:val>
                                        </p:tav>
                                      </p:tavLst>
                                    </p:anim>
                                    <p:anim calcmode="lin" valueType="num">
                                      <p:cBhvr additive="base">
                                        <p:cTn id="4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2">
                    <a:lumMod val="25000"/>
                  </a:schemeClr>
                </a:solidFill>
              </a:rPr>
              <a:t>Risk Management Library</a:t>
            </a:r>
            <a:r>
              <a:rPr lang="en-US" baseline="30000" dirty="0">
                <a:solidFill>
                  <a:schemeClr val="bg2">
                    <a:lumMod val="25000"/>
                  </a:schemeClr>
                </a:solidFill>
              </a:rPr>
              <a:t>®</a:t>
            </a:r>
            <a:endParaRPr lang="en-US" b="0" baseline="30000" dirty="0">
              <a:solidFill>
                <a:schemeClr val="bg2">
                  <a:lumMod val="25000"/>
                </a:schemeClr>
              </a:solidFill>
            </a:endParaRPr>
          </a:p>
        </p:txBody>
      </p:sp>
      <p:sp>
        <p:nvSpPr>
          <p:cNvPr id="9" name="Content Placeholder 4"/>
          <p:cNvSpPr txBox="1">
            <a:spLocks/>
          </p:cNvSpPr>
          <p:nvPr/>
        </p:nvSpPr>
        <p:spPr>
          <a:xfrm>
            <a:off x="657380" y="2270760"/>
            <a:ext cx="4151177" cy="3794760"/>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a:spcBef>
                <a:spcPts val="0"/>
              </a:spcBef>
              <a:spcAft>
                <a:spcPts val="1763"/>
              </a:spcAft>
              <a:buClr>
                <a:srgbClr val="F4BD33"/>
              </a:buClr>
              <a:buFont typeface="Wingdings" panose="05000000000000000000" pitchFamily="2" charset="2"/>
              <a:buChar char="§"/>
            </a:pPr>
            <a:endParaRPr lang="en-US" altLang="en-US" sz="1492" dirty="0">
              <a:solidFill>
                <a:srgbClr val="000000"/>
              </a:solidFill>
            </a:endParaRPr>
          </a:p>
        </p:txBody>
      </p:sp>
      <p:sp>
        <p:nvSpPr>
          <p:cNvPr id="8" name="Content Placeholder 23">
            <a:extLst>
              <a:ext uri="{FF2B5EF4-FFF2-40B4-BE49-F238E27FC236}">
                <a16:creationId xmlns:a16="http://schemas.microsoft.com/office/drawing/2014/main" id="{990D95B1-201D-49A4-A461-8D8D6CFA4477}"/>
              </a:ext>
            </a:extLst>
          </p:cNvPr>
          <p:cNvSpPr txBox="1">
            <a:spLocks/>
          </p:cNvSpPr>
          <p:nvPr/>
        </p:nvSpPr>
        <p:spPr>
          <a:xfrm>
            <a:off x="0" y="1015107"/>
            <a:ext cx="12192000" cy="2152636"/>
          </a:xfrm>
          <a:prstGeom prst="rect">
            <a:avLst/>
          </a:prstGeom>
          <a:solidFill>
            <a:schemeClr val="accent2"/>
          </a:solidFill>
          <a:ln w="9525">
            <a:noFill/>
            <a:miter lim="800000"/>
            <a:headEnd/>
            <a:tailEnd/>
          </a:ln>
        </p:spPr>
        <p:txBody>
          <a:bodyPr vert="horz" wrap="square" lIns="365760" tIns="243840" rIns="365760" bIns="243840" numCol="1" anchor="t"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marL="365742">
              <a:lnSpc>
                <a:spcPct val="100000"/>
              </a:lnSpc>
              <a:spcBef>
                <a:spcPct val="0"/>
              </a:spcBef>
              <a:spcAft>
                <a:spcPct val="40000"/>
              </a:spcAft>
              <a:buClrTx/>
              <a:buSzTx/>
            </a:pPr>
            <a:r>
              <a:rPr lang="en-US" sz="2667" b="1" dirty="0"/>
              <a:t>Enhance your safety program with a multitude of bilingual safety and risk management resources.</a:t>
            </a:r>
          </a:p>
        </p:txBody>
      </p:sp>
      <p:pic>
        <p:nvPicPr>
          <p:cNvPr id="12" name="Content Placeholder 4"/>
          <p:cNvPicPr>
            <a:picLocks noGrp="1" noChangeAspect="1"/>
          </p:cNvPicPr>
          <p:nvPr>
            <p:ph idx="1"/>
          </p:nvPr>
        </p:nvPicPr>
        <p:blipFill rotWithShape="1">
          <a:blip r:embed="rId4">
            <a:extLst>
              <a:ext uri="{28A0092B-C50C-407E-A947-70E740481C1C}">
                <a14:useLocalDpi xmlns:a14="http://schemas.microsoft.com/office/drawing/2010/main" val="0"/>
              </a:ext>
            </a:extLst>
          </a:blip>
          <a:srcRect t="19024" b="23081"/>
          <a:stretch/>
        </p:blipFill>
        <p:spPr>
          <a:xfrm>
            <a:off x="1349619" y="2270761"/>
            <a:ext cx="9492767" cy="3848971"/>
          </a:xfrm>
          <a:ln>
            <a:solidFill>
              <a:schemeClr val="bg1">
                <a:lumMod val="50000"/>
              </a:schemeClr>
            </a:solidFill>
          </a:ln>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303446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lumMod val="85000"/>
                    <a:lumOff val="15000"/>
                  </a:schemeClr>
                </a:solidFill>
              </a:rPr>
              <a:t>Labor and Employment Source</a:t>
            </a:r>
            <a:endParaRPr lang="en-US" b="0" baseline="30000" dirty="0">
              <a:solidFill>
                <a:schemeClr val="tx1">
                  <a:lumMod val="85000"/>
                  <a:lumOff val="15000"/>
                </a:schemeClr>
              </a:solidFill>
            </a:endParaRPr>
          </a:p>
        </p:txBody>
      </p:sp>
      <p:sp>
        <p:nvSpPr>
          <p:cNvPr id="9" name="Content Placeholder 4"/>
          <p:cNvSpPr txBox="1">
            <a:spLocks/>
          </p:cNvSpPr>
          <p:nvPr/>
        </p:nvSpPr>
        <p:spPr>
          <a:xfrm>
            <a:off x="657380" y="2270760"/>
            <a:ext cx="4151177" cy="3794760"/>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a:spcBef>
                <a:spcPts val="0"/>
              </a:spcBef>
              <a:spcAft>
                <a:spcPts val="1763"/>
              </a:spcAft>
              <a:buClr>
                <a:srgbClr val="F4BD33"/>
              </a:buClr>
              <a:buFont typeface="Wingdings" panose="05000000000000000000" pitchFamily="2" charset="2"/>
              <a:buChar char="§"/>
            </a:pPr>
            <a:endParaRPr lang="en-US" altLang="en-US" sz="1492" dirty="0">
              <a:solidFill>
                <a:srgbClr val="000000"/>
              </a:solidFill>
            </a:endParaRPr>
          </a:p>
        </p:txBody>
      </p:sp>
      <p:sp>
        <p:nvSpPr>
          <p:cNvPr id="8" name="Content Placeholder 23">
            <a:extLst>
              <a:ext uri="{FF2B5EF4-FFF2-40B4-BE49-F238E27FC236}">
                <a16:creationId xmlns:a16="http://schemas.microsoft.com/office/drawing/2014/main" id="{990D95B1-201D-49A4-A461-8D8D6CFA4477}"/>
              </a:ext>
            </a:extLst>
          </p:cNvPr>
          <p:cNvSpPr txBox="1">
            <a:spLocks/>
          </p:cNvSpPr>
          <p:nvPr/>
        </p:nvSpPr>
        <p:spPr>
          <a:xfrm>
            <a:off x="0" y="2116811"/>
            <a:ext cx="12192000" cy="2624380"/>
          </a:xfrm>
          <a:prstGeom prst="rect">
            <a:avLst/>
          </a:prstGeom>
          <a:solidFill>
            <a:schemeClr val="tx2"/>
          </a:solidFill>
          <a:ln w="9525">
            <a:noFill/>
            <a:miter lim="800000"/>
            <a:headEnd/>
            <a:tailEnd/>
          </a:ln>
        </p:spPr>
        <p:txBody>
          <a:bodyPr vert="horz" wrap="square" lIns="365760" tIns="243840" rIns="365760" bIns="243840" numCol="1" anchor="ctr" anchorCtr="0" compatLnSpc="1">
            <a:prstTxWarp prst="textNoShape">
              <a:avLst/>
            </a:prstTxWarp>
            <a:noAutofit/>
          </a:bodyPr>
          <a:lstStyle>
            <a:defPPr>
              <a:defRPr lang="en-US"/>
            </a:defPPr>
            <a:lvl1pPr marL="274320" lvl="0" indent="0" algn="l" eaLnBrk="1" hangingPunct="1">
              <a:lnSpc>
                <a:spcPct val="100000"/>
              </a:lnSpc>
              <a:buClrTx/>
              <a:buSzTx/>
              <a:buFont typeface="Lucida Grande"/>
              <a:buNone/>
              <a:defRPr sz="2000" b="1" i="0" baseline="0">
                <a:solidFill>
                  <a:srgbClr val="F4BD33"/>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endParaRPr lang="en-US" sz="2667" dirty="0"/>
          </a:p>
        </p:txBody>
      </p:sp>
      <p:pic>
        <p:nvPicPr>
          <p:cNvPr id="13" name="Content Placeholder 12">
            <a:extLst>
              <a:ext uri="{FF2B5EF4-FFF2-40B4-BE49-F238E27FC236}">
                <a16:creationId xmlns:a16="http://schemas.microsoft.com/office/drawing/2014/main" id="{6F22C7AE-25C2-454E-84D9-14615934DF5C}"/>
              </a:ext>
            </a:extLst>
          </p:cNvPr>
          <p:cNvPicPr>
            <a:picLocks noGrp="1" noChangeAspect="1"/>
          </p:cNvPicPr>
          <p:nvPr>
            <p:ph idx="1"/>
          </p:nvPr>
        </p:nvPicPr>
        <p:blipFill>
          <a:blip r:embed="rId4"/>
          <a:stretch>
            <a:fillRect/>
          </a:stretch>
        </p:blipFill>
        <p:spPr>
          <a:xfrm>
            <a:off x="5716253" y="1015108"/>
            <a:ext cx="6071467" cy="4827787"/>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9FAC9476-56E7-4A0A-854F-9994881EF4A0}"/>
              </a:ext>
            </a:extLst>
          </p:cNvPr>
          <p:cNvPicPr>
            <a:picLocks noChangeAspect="1"/>
          </p:cNvPicPr>
          <p:nvPr/>
        </p:nvPicPr>
        <p:blipFill rotWithShape="1">
          <a:blip r:embed="rId5"/>
          <a:srcRect l="26270" t="16349" r="7348"/>
          <a:stretch/>
        </p:blipFill>
        <p:spPr>
          <a:xfrm>
            <a:off x="6214750" y="1664855"/>
            <a:ext cx="5572970" cy="4525355"/>
          </a:xfrm>
          <a:prstGeom prst="rect">
            <a:avLst/>
          </a:prstGeom>
          <a:effectLst>
            <a:outerShdw blurRad="63500" sx="102000" sy="102000" algn="ctr" rotWithShape="0">
              <a:prstClr val="black">
                <a:alpha val="40000"/>
              </a:prstClr>
            </a:outerShdw>
          </a:effectLst>
        </p:spPr>
      </p:pic>
      <p:sp>
        <p:nvSpPr>
          <p:cNvPr id="7" name="Content Placeholder 23">
            <a:extLst>
              <a:ext uri="{FF2B5EF4-FFF2-40B4-BE49-F238E27FC236}">
                <a16:creationId xmlns:a16="http://schemas.microsoft.com/office/drawing/2014/main" id="{B39AE9BA-C08B-42A3-8587-B83097228F0F}"/>
              </a:ext>
            </a:extLst>
          </p:cNvPr>
          <p:cNvSpPr txBox="1">
            <a:spLocks/>
          </p:cNvSpPr>
          <p:nvPr/>
        </p:nvSpPr>
        <p:spPr>
          <a:xfrm>
            <a:off x="5005" y="2116811"/>
            <a:ext cx="6071467" cy="2624380"/>
          </a:xfrm>
          <a:prstGeom prst="rect">
            <a:avLst/>
          </a:prstGeom>
          <a:solidFill>
            <a:schemeClr val="accent2"/>
          </a:solidFill>
          <a:ln w="9525">
            <a:noFill/>
            <a:miter lim="800000"/>
            <a:headEnd/>
            <a:tailEnd/>
          </a:ln>
        </p:spPr>
        <p:txBody>
          <a:bodyPr vert="horz" wrap="square" lIns="365760" tIns="243840" rIns="365760" bIns="243840" numCol="1" anchor="ctr" anchorCtr="0" compatLnSpc="1">
            <a:prstTxWarp prst="textNoShape">
              <a:avLst/>
            </a:prstTxWarp>
            <a:noAutofit/>
          </a:bodyPr>
          <a:lstStyle>
            <a:defPPr>
              <a:defRPr lang="en-US"/>
            </a:defPPr>
            <a:lvl1pPr marL="274320" lvl="0" indent="0" algn="l" eaLnBrk="1" hangingPunct="1">
              <a:lnSpc>
                <a:spcPct val="100000"/>
              </a:lnSpc>
              <a:buClrTx/>
              <a:buSzTx/>
              <a:buFont typeface="Lucida Grande"/>
              <a:buNone/>
              <a:defRPr sz="2000" b="1" i="0" baseline="0">
                <a:solidFill>
                  <a:srgbClr val="F4BD33"/>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marL="243829"/>
            <a:r>
              <a:rPr lang="en-US" sz="2667" dirty="0">
                <a:solidFill>
                  <a:schemeClr val="bg1"/>
                </a:solidFill>
              </a:rPr>
              <a:t>Connects you with essential human resources documents, tools, and insights.</a:t>
            </a:r>
          </a:p>
        </p:txBody>
      </p:sp>
    </p:spTree>
    <p:custDataLst>
      <p:tags r:id="rId1"/>
    </p:custDataLst>
    <p:extLst>
      <p:ext uri="{BB962C8B-B14F-4D97-AF65-F5344CB8AC3E}">
        <p14:creationId xmlns:p14="http://schemas.microsoft.com/office/powerpoint/2010/main" val="406202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sz="quarter" idx="12"/>
          </p:nvPr>
        </p:nvSpPr>
        <p:spPr>
          <a:xfrm>
            <a:off x="1081148" y="1755281"/>
            <a:ext cx="6325596" cy="4371353"/>
          </a:xfrm>
          <a:noFill/>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Bef>
                <a:spcPts val="0"/>
              </a:spcBef>
              <a:defRPr/>
            </a:pPr>
            <a:r>
              <a:rPr lang="en-US" sz="2400" dirty="0"/>
              <a:t>Additional Services:</a:t>
            </a:r>
          </a:p>
          <a:p>
            <a:pPr>
              <a:lnSpc>
                <a:spcPct val="80000"/>
              </a:lnSpc>
              <a:spcBef>
                <a:spcPts val="0"/>
              </a:spcBef>
              <a:defRPr/>
            </a:pPr>
            <a:endParaRPr lang="en-US" sz="1051" dirty="0"/>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Daily webinars to help train your client’s staff to use the Risk Management Center</a:t>
            </a:r>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Full support </a:t>
            </a:r>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Branded weekly training shorts and helpful safety tips </a:t>
            </a:r>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Access to experts for specific questions and concerns with Ask an Expert</a:t>
            </a:r>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Customize online training needs with the Custom Online Training Service</a:t>
            </a:r>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Database Management Services</a:t>
            </a:r>
          </a:p>
        </p:txBody>
      </p:sp>
      <p:sp>
        <p:nvSpPr>
          <p:cNvPr id="62465" name="Title 8"/>
          <p:cNvSpPr>
            <a:spLocks noGrp="1"/>
          </p:cNvSpPr>
          <p:nvPr>
            <p:ph type="title"/>
          </p:nvPr>
        </p:nvSpPr>
        <p:spPr>
          <a:xfrm>
            <a:off x="1081148" y="209630"/>
            <a:ext cx="8693468" cy="1148364"/>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eaLnBrk="1" hangingPunct="1"/>
            <a:r>
              <a:rPr lang="en-US" altLang="en-US" sz="3733" dirty="0"/>
              <a:t>Excellence in Service</a:t>
            </a:r>
          </a:p>
        </p:txBody>
      </p:sp>
      <p:sp>
        <p:nvSpPr>
          <p:cNvPr id="6" name="Rectangle: Diagonal Corners Rounded 5">
            <a:extLst>
              <a:ext uri="{FF2B5EF4-FFF2-40B4-BE49-F238E27FC236}">
                <a16:creationId xmlns:a16="http://schemas.microsoft.com/office/drawing/2014/main" id="{6D5ADF9A-B0A7-494D-985A-8503B2ADDBFE}"/>
              </a:ext>
            </a:extLst>
          </p:cNvPr>
          <p:cNvSpPr/>
          <p:nvPr/>
        </p:nvSpPr>
        <p:spPr>
          <a:xfrm>
            <a:off x="8420126" y="2579916"/>
            <a:ext cx="2225823" cy="735196"/>
          </a:xfrm>
          <a:prstGeom prst="round2Diag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21920" numCol="1" spcCol="0" rtlCol="0" fromWordArt="0" anchor="b" anchorCtr="1" forceAA="0" compatLnSpc="1">
            <a:prstTxWarp prst="textNoShape">
              <a:avLst/>
            </a:prstTxWarp>
            <a:noAutofit/>
          </a:bodyPr>
          <a:lstStyle/>
          <a:p>
            <a:pPr>
              <a:defRPr/>
            </a:pPr>
            <a:r>
              <a:rPr lang="en-US" sz="1600" b="1" kern="0" dirty="0">
                <a:solidFill>
                  <a:schemeClr val="bg1"/>
                </a:solidFill>
                <a:cs typeface="Tahoma"/>
                <a:hlinkClick r:id="rId4">
                  <a:extLst>
                    <a:ext uri="{A12FA001-AC4F-418D-AE19-62706E023703}">
                      <ahyp:hlinkClr xmlns:ahyp="http://schemas.microsoft.com/office/drawing/2018/hyperlinkcolor" val="tx"/>
                    </a:ext>
                  </a:extLst>
                </a:hlinkClick>
              </a:rPr>
              <a:t>Daily Platform Training Webinars</a:t>
            </a:r>
            <a:endParaRPr lang="en-US" sz="1600" b="1" kern="0" dirty="0">
              <a:solidFill>
                <a:schemeClr val="bg1"/>
              </a:solidFill>
              <a:cs typeface="Tahoma"/>
            </a:endParaRPr>
          </a:p>
        </p:txBody>
      </p:sp>
      <p:sp>
        <p:nvSpPr>
          <p:cNvPr id="7" name="Rectangle: Diagonal Corners Rounded 6">
            <a:extLst>
              <a:ext uri="{FF2B5EF4-FFF2-40B4-BE49-F238E27FC236}">
                <a16:creationId xmlns:a16="http://schemas.microsoft.com/office/drawing/2014/main" id="{753464B6-18F6-4115-89FD-8DF066692C2E}"/>
              </a:ext>
            </a:extLst>
          </p:cNvPr>
          <p:cNvSpPr/>
          <p:nvPr/>
        </p:nvSpPr>
        <p:spPr>
          <a:xfrm>
            <a:off x="8420127" y="3736316"/>
            <a:ext cx="2225823" cy="735196"/>
          </a:xfrm>
          <a:prstGeom prst="round2Diag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21920" numCol="1" spcCol="0" rtlCol="0" fromWordArt="0" anchor="b" anchorCtr="1" forceAA="0" compatLnSpc="1">
            <a:prstTxWarp prst="textNoShape">
              <a:avLst/>
            </a:prstTxWarp>
            <a:noAutofit/>
          </a:bodyPr>
          <a:lstStyle/>
          <a:p>
            <a:pPr defTabSz="1219170">
              <a:defRPr/>
            </a:pPr>
            <a:r>
              <a:rPr lang="en-US" sz="1600" b="1" kern="0" dirty="0">
                <a:solidFill>
                  <a:schemeClr val="bg1"/>
                </a:solidFill>
                <a:cs typeface="Tahoma"/>
                <a:hlinkClick r:id="rId5">
                  <a:extLst>
                    <a:ext uri="{A12FA001-AC4F-418D-AE19-62706E023703}">
                      <ahyp:hlinkClr xmlns:ahyp="http://schemas.microsoft.com/office/drawing/2018/hyperlinkcolor" val="tx"/>
                    </a:ext>
                  </a:extLst>
                </a:hlinkClick>
              </a:rPr>
              <a:t>Trailing Shorts Schedule</a:t>
            </a:r>
            <a:endParaRPr lang="en-US" sz="1600" b="1" kern="0" dirty="0">
              <a:solidFill>
                <a:schemeClr val="bg1"/>
              </a:solidFill>
              <a:cs typeface="Tahoma"/>
            </a:endParaRPr>
          </a:p>
        </p:txBody>
      </p:sp>
    </p:spTree>
    <p:custDataLst>
      <p:tags r:id="rId1"/>
    </p:custDataLst>
    <p:extLst>
      <p:ext uri="{BB962C8B-B14F-4D97-AF65-F5344CB8AC3E}">
        <p14:creationId xmlns:p14="http://schemas.microsoft.com/office/powerpoint/2010/main" val="2152580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rrowheads="1"/>
          </p:cNvSpPr>
          <p:nvPr>
            <p:ph type="title"/>
          </p:nvPr>
        </p:nvSpPr>
        <p:spPr>
          <a:xfrm>
            <a:off x="473074" y="346208"/>
            <a:ext cx="11237914" cy="1148364"/>
          </a:xfrm>
        </p:spPr>
        <p:txBody>
          <a:bodyPr/>
          <a:lstStyle/>
          <a:p>
            <a:pPr eaLnBrk="1" hangingPunct="1"/>
            <a:r>
              <a:rPr lang="en-US" dirty="0">
                <a:solidFill>
                  <a:schemeClr val="tx1">
                    <a:lumMod val="85000"/>
                    <a:lumOff val="15000"/>
                  </a:schemeClr>
                </a:solidFill>
                <a:ea typeface="MS PGothic" charset="0"/>
              </a:rPr>
              <a:t>We Help You Sell and Create Exit Barriers</a:t>
            </a:r>
          </a:p>
        </p:txBody>
      </p:sp>
      <p:sp>
        <p:nvSpPr>
          <p:cNvPr id="53251" name="Rectangle 3"/>
          <p:cNvSpPr>
            <a:spLocks noGrp="1" noChangeArrowheads="1"/>
          </p:cNvSpPr>
          <p:nvPr>
            <p:ph sz="quarter" idx="14"/>
          </p:nvPr>
        </p:nvSpPr>
        <p:spPr>
          <a:xfrm>
            <a:off x="473074" y="1911926"/>
            <a:ext cx="10575926" cy="4072631"/>
          </a:xfrm>
        </p:spPr>
        <p:txBody>
          <a:bodyPr>
            <a:noAutofit/>
          </a:bodyPr>
          <a:lstStyle/>
          <a:p>
            <a:pPr marL="475827" indent="-475827">
              <a:buClr>
                <a:schemeClr val="accent2"/>
              </a:buClr>
              <a:buFont typeface="+mj-lt"/>
              <a:buAutoNum type="arabicPeriod"/>
              <a:defRPr/>
            </a:pPr>
            <a:r>
              <a:rPr lang="en-US" sz="2133" dirty="0"/>
              <a:t>What kind of assistance do you currently get to highlight problem areas and provide solutions?</a:t>
            </a:r>
          </a:p>
          <a:p>
            <a:pPr marL="475827" indent="-475827">
              <a:buClr>
                <a:schemeClr val="accent2"/>
              </a:buClr>
              <a:buFont typeface="+mj-lt"/>
              <a:buAutoNum type="arabicPeriod"/>
              <a:defRPr/>
            </a:pPr>
            <a:r>
              <a:rPr lang="en-US" sz="2133" dirty="0"/>
              <a:t>How do you track incidents for frequency or possible severity?</a:t>
            </a:r>
          </a:p>
          <a:p>
            <a:pPr marL="475827" indent="-475827">
              <a:buClr>
                <a:schemeClr val="accent2"/>
              </a:buClr>
              <a:buFont typeface="+mj-lt"/>
              <a:buAutoNum type="arabicPeriod"/>
              <a:defRPr/>
            </a:pPr>
            <a:r>
              <a:rPr lang="en-US" sz="2133" dirty="0"/>
              <a:t>Who helps you prepare training programs when you notice an increase in certain types of incidents?</a:t>
            </a:r>
          </a:p>
          <a:p>
            <a:pPr marL="475827" indent="-475827">
              <a:buClr>
                <a:schemeClr val="accent2"/>
              </a:buClr>
              <a:buFont typeface="+mj-lt"/>
              <a:buAutoNum type="arabicPeriod"/>
              <a:defRPr/>
            </a:pPr>
            <a:r>
              <a:rPr lang="en-US" sz="2133" dirty="0"/>
              <a:t>What does your current Payroll Service Provider do to assist?</a:t>
            </a:r>
          </a:p>
          <a:p>
            <a:pPr marL="475827" indent="-475827">
              <a:buClr>
                <a:schemeClr val="accent2"/>
              </a:buClr>
              <a:buFont typeface="+mj-lt"/>
              <a:buAutoNum type="arabicPeriod"/>
              <a:defRPr/>
            </a:pPr>
            <a:r>
              <a:rPr lang="en-US" sz="2133" dirty="0"/>
              <a:t>Do they have a tool like the RMC they provide to you?</a:t>
            </a:r>
          </a:p>
        </p:txBody>
      </p:sp>
      <p:sp>
        <p:nvSpPr>
          <p:cNvPr id="4" name="Content Placeholder 23">
            <a:extLst>
              <a:ext uri="{FF2B5EF4-FFF2-40B4-BE49-F238E27FC236}">
                <a16:creationId xmlns:a16="http://schemas.microsoft.com/office/drawing/2014/main" id="{E8A2983C-D410-49D1-AAE9-A049CE05A96C}"/>
              </a:ext>
            </a:extLst>
          </p:cNvPr>
          <p:cNvSpPr txBox="1">
            <a:spLocks/>
          </p:cNvSpPr>
          <p:nvPr/>
        </p:nvSpPr>
        <p:spPr>
          <a:xfrm>
            <a:off x="0" y="1028557"/>
            <a:ext cx="12192000" cy="745065"/>
          </a:xfrm>
          <a:prstGeom prst="rect">
            <a:avLst/>
          </a:prstGeom>
          <a:solidFill>
            <a:schemeClr val="tx2"/>
          </a:solidFill>
          <a:ln w="9525">
            <a:noFill/>
            <a:miter lim="800000"/>
            <a:headEnd/>
            <a:tailEnd/>
          </a:ln>
        </p:spPr>
        <p:txBody>
          <a:bodyPr vert="horz" wrap="square" lIns="365760" tIns="243840" rIns="365760" bIns="243840" numCol="1" anchor="ctr" anchorCtr="0" compatLnSpc="1">
            <a:prstTxWarp prst="textNoShape">
              <a:avLst/>
            </a:prstTxWarp>
            <a:noAutofit/>
          </a:bodyPr>
          <a:lstStyle>
            <a:defPPr>
              <a:defRPr lang="en-US"/>
            </a:defPPr>
            <a:lvl1pPr marL="274320" lvl="0" indent="0" algn="l" eaLnBrk="1" hangingPunct="1">
              <a:lnSpc>
                <a:spcPct val="100000"/>
              </a:lnSpc>
              <a:buClrTx/>
              <a:buSzTx/>
              <a:buFont typeface="Lucida Grande"/>
              <a:buNone/>
              <a:defRPr sz="2000" b="1" i="0" baseline="0">
                <a:solidFill>
                  <a:srgbClr val="F4BD33"/>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r>
              <a:rPr lang="en-US" sz="2667" dirty="0">
                <a:solidFill>
                  <a:schemeClr val="bg1"/>
                </a:solidFill>
              </a:rPr>
              <a:t>Sample leverage questions for your clients:</a:t>
            </a:r>
          </a:p>
        </p:txBody>
      </p:sp>
    </p:spTree>
    <p:custDataLst>
      <p:tags r:id="rId1"/>
    </p:custDataLst>
    <p:extLst>
      <p:ext uri="{BB962C8B-B14F-4D97-AF65-F5344CB8AC3E}">
        <p14:creationId xmlns:p14="http://schemas.microsoft.com/office/powerpoint/2010/main" val="3380315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1000"/>
                                        <p:tgtEl>
                                          <p:spTgt spid="4">
                                            <p:txEl>
                                              <p:pRg st="0" end="0"/>
                                            </p:txEl>
                                          </p:spTgt>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53251">
                                            <p:txEl>
                                              <p:pRg st="0" end="0"/>
                                            </p:txEl>
                                          </p:spTgt>
                                        </p:tgtEl>
                                        <p:attrNameLst>
                                          <p:attrName>style.visibility</p:attrName>
                                        </p:attrNameLst>
                                      </p:cBhvr>
                                      <p:to>
                                        <p:strVal val="visible"/>
                                      </p:to>
                                    </p:set>
                                    <p:animEffect transition="in" filter="fade">
                                      <p:cBhvr>
                                        <p:cTn id="14" dur="500"/>
                                        <p:tgtEl>
                                          <p:spTgt spid="53251">
                                            <p:txEl>
                                              <p:pRg st="0" end="0"/>
                                            </p:txEl>
                                          </p:spTgt>
                                        </p:tgtEl>
                                      </p:cBhvr>
                                    </p:animEffect>
                                  </p:childTnLst>
                                </p:cTn>
                              </p:par>
                            </p:childTnLst>
                          </p:cTn>
                        </p:par>
                        <p:par>
                          <p:cTn id="15" fill="hold">
                            <p:stCondLst>
                              <p:cond delay="1500"/>
                            </p:stCondLst>
                            <p:childTnLst>
                              <p:par>
                                <p:cTn id="16" presetID="10" presetClass="entr" presetSubtype="0" fill="hold" grpId="0" nodeType="afterEffect">
                                  <p:stCondLst>
                                    <p:cond delay="500"/>
                                  </p:stCondLst>
                                  <p:childTnLst>
                                    <p:set>
                                      <p:cBhvr>
                                        <p:cTn id="17" dur="1" fill="hold">
                                          <p:stCondLst>
                                            <p:cond delay="0"/>
                                          </p:stCondLst>
                                        </p:cTn>
                                        <p:tgtEl>
                                          <p:spTgt spid="53251">
                                            <p:txEl>
                                              <p:pRg st="1" end="1"/>
                                            </p:txEl>
                                          </p:spTgt>
                                        </p:tgtEl>
                                        <p:attrNameLst>
                                          <p:attrName>style.visibility</p:attrName>
                                        </p:attrNameLst>
                                      </p:cBhvr>
                                      <p:to>
                                        <p:strVal val="visible"/>
                                      </p:to>
                                    </p:set>
                                    <p:animEffect transition="in" filter="fade">
                                      <p:cBhvr>
                                        <p:cTn id="18" dur="500"/>
                                        <p:tgtEl>
                                          <p:spTgt spid="53251">
                                            <p:txEl>
                                              <p:pRg st="1" end="1"/>
                                            </p:txEl>
                                          </p:spTgt>
                                        </p:tgtEl>
                                      </p:cBhvr>
                                    </p:animEffect>
                                  </p:childTnLst>
                                </p:cTn>
                              </p:par>
                            </p:childTnLst>
                          </p:cTn>
                        </p:par>
                        <p:par>
                          <p:cTn id="19" fill="hold">
                            <p:stCondLst>
                              <p:cond delay="2500"/>
                            </p:stCondLst>
                            <p:childTnLst>
                              <p:par>
                                <p:cTn id="20" presetID="10" presetClass="entr" presetSubtype="0" fill="hold" grpId="0" nodeType="afterEffect">
                                  <p:stCondLst>
                                    <p:cond delay="500"/>
                                  </p:stCondLst>
                                  <p:childTnLst>
                                    <p:set>
                                      <p:cBhvr>
                                        <p:cTn id="21" dur="1" fill="hold">
                                          <p:stCondLst>
                                            <p:cond delay="0"/>
                                          </p:stCondLst>
                                        </p:cTn>
                                        <p:tgtEl>
                                          <p:spTgt spid="53251">
                                            <p:txEl>
                                              <p:pRg st="2" end="2"/>
                                            </p:txEl>
                                          </p:spTgt>
                                        </p:tgtEl>
                                        <p:attrNameLst>
                                          <p:attrName>style.visibility</p:attrName>
                                        </p:attrNameLst>
                                      </p:cBhvr>
                                      <p:to>
                                        <p:strVal val="visible"/>
                                      </p:to>
                                    </p:set>
                                    <p:animEffect transition="in" filter="fade">
                                      <p:cBhvr>
                                        <p:cTn id="22" dur="500"/>
                                        <p:tgtEl>
                                          <p:spTgt spid="53251">
                                            <p:txEl>
                                              <p:pRg st="2" end="2"/>
                                            </p:txEl>
                                          </p:spTgt>
                                        </p:tgtEl>
                                      </p:cBhvr>
                                    </p:animEffect>
                                  </p:childTnLst>
                                </p:cTn>
                              </p:par>
                            </p:childTnLst>
                          </p:cTn>
                        </p:par>
                        <p:par>
                          <p:cTn id="23" fill="hold">
                            <p:stCondLst>
                              <p:cond delay="3500"/>
                            </p:stCondLst>
                            <p:childTnLst>
                              <p:par>
                                <p:cTn id="24" presetID="10" presetClass="entr" presetSubtype="0" fill="hold" grpId="0" nodeType="afterEffect">
                                  <p:stCondLst>
                                    <p:cond delay="500"/>
                                  </p:stCondLst>
                                  <p:childTnLst>
                                    <p:set>
                                      <p:cBhvr>
                                        <p:cTn id="25" dur="1" fill="hold">
                                          <p:stCondLst>
                                            <p:cond delay="0"/>
                                          </p:stCondLst>
                                        </p:cTn>
                                        <p:tgtEl>
                                          <p:spTgt spid="53251">
                                            <p:txEl>
                                              <p:pRg st="3" end="3"/>
                                            </p:txEl>
                                          </p:spTgt>
                                        </p:tgtEl>
                                        <p:attrNameLst>
                                          <p:attrName>style.visibility</p:attrName>
                                        </p:attrNameLst>
                                      </p:cBhvr>
                                      <p:to>
                                        <p:strVal val="visible"/>
                                      </p:to>
                                    </p:set>
                                    <p:animEffect transition="in" filter="fade">
                                      <p:cBhvr>
                                        <p:cTn id="26" dur="500"/>
                                        <p:tgtEl>
                                          <p:spTgt spid="53251">
                                            <p:txEl>
                                              <p:pRg st="3" end="3"/>
                                            </p:txEl>
                                          </p:spTgt>
                                        </p:tgtEl>
                                      </p:cBhvr>
                                    </p:animEffect>
                                  </p:childTnLst>
                                </p:cTn>
                              </p:par>
                            </p:childTnLst>
                          </p:cTn>
                        </p:par>
                        <p:par>
                          <p:cTn id="27" fill="hold">
                            <p:stCondLst>
                              <p:cond delay="4500"/>
                            </p:stCondLst>
                            <p:childTnLst>
                              <p:par>
                                <p:cTn id="28" presetID="10" presetClass="entr" presetSubtype="0" fill="hold" grpId="0" nodeType="afterEffect">
                                  <p:stCondLst>
                                    <p:cond delay="500"/>
                                  </p:stCondLst>
                                  <p:childTnLst>
                                    <p:set>
                                      <p:cBhvr>
                                        <p:cTn id="29" dur="1" fill="hold">
                                          <p:stCondLst>
                                            <p:cond delay="0"/>
                                          </p:stCondLst>
                                        </p:cTn>
                                        <p:tgtEl>
                                          <p:spTgt spid="53251">
                                            <p:txEl>
                                              <p:pRg st="4" end="4"/>
                                            </p:txEl>
                                          </p:spTgt>
                                        </p:tgtEl>
                                        <p:attrNameLst>
                                          <p:attrName>style.visibility</p:attrName>
                                        </p:attrNameLst>
                                      </p:cBhvr>
                                      <p:to>
                                        <p:strVal val="visible"/>
                                      </p:to>
                                    </p:set>
                                    <p:animEffect transition="in" filter="fade">
                                      <p:cBhvr>
                                        <p:cTn id="30" dur="500"/>
                                        <p:tgtEl>
                                          <p:spTgt spid="532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uiExpand="1" build="p"/>
      <p:bldP spid="4" grpId="0" uiExpand="1"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85000"/>
                    <a:lumOff val="15000"/>
                  </a:schemeClr>
                </a:solidFill>
              </a:rPr>
              <a:t>Diagnose the Prospect</a:t>
            </a:r>
          </a:p>
        </p:txBody>
      </p:sp>
      <p:sp>
        <p:nvSpPr>
          <p:cNvPr id="23" name="Freeform 22"/>
          <p:cNvSpPr/>
          <p:nvPr/>
        </p:nvSpPr>
        <p:spPr>
          <a:xfrm>
            <a:off x="636383" y="1111896"/>
            <a:ext cx="3169920" cy="4790309"/>
          </a:xfrm>
          <a:prstGeom prst="rect">
            <a:avLst/>
          </a:prstGeom>
          <a:solidFill>
            <a:schemeClr val="tx2"/>
          </a:solidFill>
        </p:spPr>
        <p:style>
          <a:lnRef idx="0">
            <a:schemeClr val="lt1">
              <a:hueOff val="0"/>
              <a:satOff val="0"/>
              <a:lumOff val="0"/>
              <a:alphaOff val="0"/>
            </a:schemeClr>
          </a:lnRef>
          <a:fillRef idx="3">
            <a:schemeClr val="accent1">
              <a:shade val="50000"/>
              <a:hueOff val="0"/>
              <a:satOff val="0"/>
              <a:lumOff val="0"/>
              <a:alphaOff val="0"/>
            </a:schemeClr>
          </a:fillRef>
          <a:effectRef idx="2">
            <a:schemeClr val="accent1">
              <a:shade val="50000"/>
              <a:hueOff val="0"/>
              <a:satOff val="0"/>
              <a:lumOff val="0"/>
              <a:alphaOff val="0"/>
            </a:schemeClr>
          </a:effectRef>
          <a:fontRef idx="minor">
            <a:schemeClr val="lt1"/>
          </a:fontRef>
        </p:style>
        <p:txBody>
          <a:bodyPr spcFirstLastPara="0" vert="horz" wrap="square" lIns="163576" tIns="2065189" rIns="163576" bIns="1114384" numCol="1" spcCol="1270" anchor="t" anchorCtr="1">
            <a:noAutofit/>
          </a:bodyPr>
          <a:lstStyle/>
          <a:p>
            <a:pPr defTabSz="1022325">
              <a:lnSpc>
                <a:spcPct val="90000"/>
              </a:lnSpc>
              <a:spcAft>
                <a:spcPct val="35000"/>
              </a:spcAft>
            </a:pPr>
            <a:r>
              <a:rPr lang="en-US" sz="2300" b="1" dirty="0">
                <a:solidFill>
                  <a:schemeClr val="bg1"/>
                </a:solidFill>
                <a:latin typeface="Arial" panose="020B0604020202020204" pitchFamily="34" charset="0"/>
                <a:cs typeface="Arial" panose="020B0604020202020204" pitchFamily="34" charset="0"/>
              </a:rPr>
              <a:t>The Novice</a:t>
            </a:r>
          </a:p>
          <a:p>
            <a:pPr marL="171446" lvl="1" indent="-171446" defTabSz="800080">
              <a:lnSpc>
                <a:spcPct val="90000"/>
              </a:lnSpc>
              <a:spcAft>
                <a:spcPct val="15000"/>
              </a:spcAft>
              <a:buFontTx/>
              <a:buChar char="••"/>
            </a:pPr>
            <a:r>
              <a:rPr lang="en-US" sz="1600" b="1" dirty="0">
                <a:solidFill>
                  <a:schemeClr val="bg1"/>
                </a:solidFill>
                <a:latin typeface="Arial" panose="020B0604020202020204" pitchFamily="34" charset="0"/>
                <a:cs typeface="Arial" panose="020B0604020202020204" pitchFamily="34" charset="0"/>
              </a:rPr>
              <a:t>No EHS or HR team</a:t>
            </a:r>
          </a:p>
          <a:p>
            <a:pPr marL="171446" lvl="1" indent="-171446" defTabSz="800080">
              <a:lnSpc>
                <a:spcPct val="90000"/>
              </a:lnSpc>
              <a:spcAft>
                <a:spcPct val="15000"/>
              </a:spcAft>
              <a:buChar char="••"/>
            </a:pPr>
            <a:r>
              <a:rPr lang="en-US" sz="1600" dirty="0">
                <a:solidFill>
                  <a:schemeClr val="bg1"/>
                </a:solidFill>
                <a:latin typeface="Arial" panose="020B0604020202020204" pitchFamily="34" charset="0"/>
                <a:cs typeface="Arial" panose="020B0604020202020204" pitchFamily="34" charset="0"/>
              </a:rPr>
              <a:t>Minimal formal structure or expertise</a:t>
            </a:r>
          </a:p>
          <a:p>
            <a:pPr marL="171446" lvl="1" indent="-171446" defTabSz="800080">
              <a:lnSpc>
                <a:spcPct val="90000"/>
              </a:lnSpc>
              <a:spcAft>
                <a:spcPct val="15000"/>
              </a:spcAft>
              <a:buChar char="••"/>
            </a:pPr>
            <a:r>
              <a:rPr lang="en-US" sz="1600" dirty="0">
                <a:solidFill>
                  <a:schemeClr val="bg1"/>
                </a:solidFill>
                <a:latin typeface="Arial" panose="020B0604020202020204" pitchFamily="34" charset="0"/>
                <a:cs typeface="Arial" panose="020B0604020202020204" pitchFamily="34" charset="0"/>
              </a:rPr>
              <a:t>Need help with ongoing management</a:t>
            </a:r>
          </a:p>
        </p:txBody>
      </p:sp>
      <p:sp>
        <p:nvSpPr>
          <p:cNvPr id="24" name="Freeform 23"/>
          <p:cNvSpPr/>
          <p:nvPr/>
        </p:nvSpPr>
        <p:spPr>
          <a:xfrm>
            <a:off x="4468771" y="1111896"/>
            <a:ext cx="3169920" cy="4790309"/>
          </a:xfrm>
          <a:prstGeom prst="rect">
            <a:avLst/>
          </a:prstGeom>
          <a:solidFill>
            <a:schemeClr val="accent1"/>
          </a:solidFill>
        </p:spPr>
        <p:style>
          <a:lnRef idx="0">
            <a:schemeClr val="lt1">
              <a:hueOff val="0"/>
              <a:satOff val="0"/>
              <a:lumOff val="0"/>
              <a:alphaOff val="0"/>
            </a:schemeClr>
          </a:lnRef>
          <a:fillRef idx="3">
            <a:schemeClr val="accent1">
              <a:shade val="50000"/>
              <a:hueOff val="397776"/>
              <a:satOff val="-44613"/>
              <a:lumOff val="34835"/>
              <a:alphaOff val="0"/>
            </a:schemeClr>
          </a:fillRef>
          <a:effectRef idx="2">
            <a:schemeClr val="accent1">
              <a:shade val="50000"/>
              <a:hueOff val="397776"/>
              <a:satOff val="-44613"/>
              <a:lumOff val="34835"/>
              <a:alphaOff val="0"/>
            </a:schemeClr>
          </a:effectRef>
          <a:fontRef idx="minor">
            <a:schemeClr val="lt1"/>
          </a:fontRef>
        </p:style>
        <p:txBody>
          <a:bodyPr spcFirstLastPara="0" vert="horz" wrap="square" lIns="163576" tIns="2065189" rIns="163576" bIns="1114384" numCol="1" spcCol="1270" anchor="t" anchorCtr="1">
            <a:noAutofit/>
          </a:bodyPr>
          <a:lstStyle/>
          <a:p>
            <a:pPr defTabSz="1022325">
              <a:lnSpc>
                <a:spcPct val="90000"/>
              </a:lnSpc>
              <a:spcAft>
                <a:spcPct val="35000"/>
              </a:spcAft>
            </a:pPr>
            <a:r>
              <a:rPr lang="en-US" sz="2300" b="1" dirty="0">
                <a:solidFill>
                  <a:schemeClr val="bg1"/>
                </a:solidFill>
                <a:latin typeface="Arial" panose="020B0604020202020204" pitchFamily="34" charset="0"/>
                <a:cs typeface="Arial" panose="020B0604020202020204" pitchFamily="34" charset="0"/>
              </a:rPr>
              <a:t>The Overwhelmed</a:t>
            </a:r>
          </a:p>
          <a:p>
            <a:pPr marL="171446" lvl="1" indent="-171446" defTabSz="800080">
              <a:lnSpc>
                <a:spcPct val="90000"/>
              </a:lnSpc>
              <a:spcAft>
                <a:spcPct val="15000"/>
              </a:spcAft>
              <a:buFontTx/>
              <a:buChar char="••"/>
            </a:pPr>
            <a:r>
              <a:rPr lang="en-US" sz="1600" b="1" dirty="0">
                <a:solidFill>
                  <a:schemeClr val="bg1"/>
                </a:solidFill>
                <a:latin typeface="Arial" panose="020B0604020202020204" pitchFamily="34" charset="0"/>
                <a:cs typeface="Arial" panose="020B0604020202020204" pitchFamily="34" charset="0"/>
              </a:rPr>
              <a:t>Mid-level </a:t>
            </a:r>
            <a:r>
              <a:rPr lang="en-US" sz="1600" b="1" dirty="0" err="1">
                <a:solidFill>
                  <a:schemeClr val="bg1"/>
                </a:solidFill>
                <a:latin typeface="Arial" panose="020B0604020202020204" pitchFamily="34" charset="0"/>
                <a:cs typeface="Arial" panose="020B0604020202020204" pitchFamily="34" charset="0"/>
              </a:rPr>
              <a:t>EHS</a:t>
            </a:r>
            <a:r>
              <a:rPr lang="en-US" sz="1600" b="1" dirty="0">
                <a:solidFill>
                  <a:schemeClr val="bg1"/>
                </a:solidFill>
                <a:latin typeface="Arial" panose="020B0604020202020204" pitchFamily="34" charset="0"/>
                <a:cs typeface="Arial" panose="020B0604020202020204" pitchFamily="34" charset="0"/>
              </a:rPr>
              <a:t> &amp; HR team</a:t>
            </a:r>
          </a:p>
          <a:p>
            <a:pPr marL="171446" lvl="1" indent="-171446" defTabSz="800080">
              <a:lnSpc>
                <a:spcPct val="90000"/>
              </a:lnSpc>
              <a:spcAft>
                <a:spcPct val="15000"/>
              </a:spcAft>
              <a:buChar char="••"/>
            </a:pPr>
            <a:r>
              <a:rPr lang="en-US" sz="1600" dirty="0">
                <a:solidFill>
                  <a:schemeClr val="bg1"/>
                </a:solidFill>
                <a:latin typeface="Arial" panose="020B0604020202020204" pitchFamily="34" charset="0"/>
                <a:cs typeface="Arial" panose="020B0604020202020204" pitchFamily="34" charset="0"/>
              </a:rPr>
              <a:t>Specifically designed program using software and training</a:t>
            </a:r>
          </a:p>
          <a:p>
            <a:pPr marL="171446" lvl="1" indent="-171446" defTabSz="800080">
              <a:lnSpc>
                <a:spcPct val="90000"/>
              </a:lnSpc>
              <a:spcAft>
                <a:spcPct val="15000"/>
              </a:spcAft>
              <a:buChar char="••"/>
            </a:pPr>
            <a:r>
              <a:rPr lang="en-US" sz="1600" dirty="0">
                <a:solidFill>
                  <a:schemeClr val="bg1"/>
                </a:solidFill>
                <a:latin typeface="Arial" panose="020B0604020202020204" pitchFamily="34" charset="0"/>
                <a:cs typeface="Arial" panose="020B0604020202020204" pitchFamily="34" charset="0"/>
              </a:rPr>
              <a:t>Need management and inspection help</a:t>
            </a:r>
          </a:p>
        </p:txBody>
      </p:sp>
      <p:sp>
        <p:nvSpPr>
          <p:cNvPr id="25" name="Freeform 24"/>
          <p:cNvSpPr/>
          <p:nvPr/>
        </p:nvSpPr>
        <p:spPr>
          <a:xfrm>
            <a:off x="8301161" y="1111896"/>
            <a:ext cx="3169920" cy="4790309"/>
          </a:xfrm>
          <a:prstGeom prst="rect">
            <a:avLst/>
          </a:prstGeom>
          <a:solidFill>
            <a:schemeClr val="accent2"/>
          </a:solidFill>
        </p:spPr>
        <p:style>
          <a:lnRef idx="0">
            <a:schemeClr val="lt1">
              <a:hueOff val="0"/>
              <a:satOff val="0"/>
              <a:lumOff val="0"/>
              <a:alphaOff val="0"/>
            </a:schemeClr>
          </a:lnRef>
          <a:fillRef idx="3">
            <a:schemeClr val="accent1">
              <a:shade val="50000"/>
              <a:hueOff val="596665"/>
              <a:satOff val="-66919"/>
              <a:lumOff val="52253"/>
              <a:alphaOff val="0"/>
            </a:schemeClr>
          </a:fillRef>
          <a:effectRef idx="2">
            <a:schemeClr val="accent1">
              <a:shade val="50000"/>
              <a:hueOff val="596665"/>
              <a:satOff val="-66919"/>
              <a:lumOff val="52253"/>
              <a:alphaOff val="0"/>
            </a:schemeClr>
          </a:effectRef>
          <a:fontRef idx="minor">
            <a:schemeClr val="lt1"/>
          </a:fontRef>
        </p:style>
        <p:txBody>
          <a:bodyPr spcFirstLastPara="0" vert="horz" wrap="square" lIns="163576" tIns="2065189" rIns="163576" bIns="1114384" numCol="1" spcCol="1270" anchor="t" anchorCtr="1">
            <a:noAutofit/>
          </a:bodyPr>
          <a:lstStyle/>
          <a:p>
            <a:pPr defTabSz="1022325">
              <a:lnSpc>
                <a:spcPct val="90000"/>
              </a:lnSpc>
              <a:spcAft>
                <a:spcPct val="35000"/>
              </a:spcAft>
            </a:pPr>
            <a:r>
              <a:rPr lang="en-US" sz="2300" b="1" dirty="0">
                <a:solidFill>
                  <a:schemeClr val="bg1"/>
                </a:solidFill>
                <a:latin typeface="Arial" panose="020B0604020202020204" pitchFamily="34" charset="0"/>
                <a:cs typeface="Arial" panose="020B0604020202020204" pitchFamily="34" charset="0"/>
              </a:rPr>
              <a:t>The Expert</a:t>
            </a:r>
          </a:p>
          <a:p>
            <a:pPr marL="171446" lvl="1" indent="-171446" defTabSz="800080">
              <a:lnSpc>
                <a:spcPct val="90000"/>
              </a:lnSpc>
              <a:spcAft>
                <a:spcPct val="15000"/>
              </a:spcAft>
              <a:buFontTx/>
              <a:buChar char="••"/>
            </a:pPr>
            <a:r>
              <a:rPr lang="en-US" sz="1600" b="1" dirty="0">
                <a:solidFill>
                  <a:schemeClr val="bg1"/>
                </a:solidFill>
                <a:latin typeface="Arial" panose="020B0604020202020204" pitchFamily="34" charset="0"/>
                <a:cs typeface="Arial" panose="020B0604020202020204" pitchFamily="34" charset="0"/>
              </a:rPr>
              <a:t>High-level dedicated internal </a:t>
            </a:r>
            <a:r>
              <a:rPr lang="en-US" sz="1600" b="1" dirty="0" err="1">
                <a:solidFill>
                  <a:schemeClr val="bg1"/>
                </a:solidFill>
                <a:latin typeface="Arial" panose="020B0604020202020204" pitchFamily="34" charset="0"/>
                <a:cs typeface="Arial" panose="020B0604020202020204" pitchFamily="34" charset="0"/>
              </a:rPr>
              <a:t>EHS</a:t>
            </a:r>
            <a:r>
              <a:rPr lang="en-US" sz="1600" b="1" dirty="0">
                <a:solidFill>
                  <a:schemeClr val="bg1"/>
                </a:solidFill>
                <a:latin typeface="Arial" panose="020B0604020202020204" pitchFamily="34" charset="0"/>
                <a:cs typeface="Arial" panose="020B0604020202020204" pitchFamily="34" charset="0"/>
              </a:rPr>
              <a:t> &amp; HR teams</a:t>
            </a:r>
          </a:p>
          <a:p>
            <a:pPr marL="171446" lvl="1" indent="-171446" defTabSz="800080">
              <a:lnSpc>
                <a:spcPct val="90000"/>
              </a:lnSpc>
              <a:spcAft>
                <a:spcPct val="15000"/>
              </a:spcAft>
              <a:buChar char="••"/>
            </a:pPr>
            <a:r>
              <a:rPr lang="en-US" sz="1600" dirty="0">
                <a:solidFill>
                  <a:schemeClr val="bg1"/>
                </a:solidFill>
                <a:latin typeface="Arial" panose="020B0604020202020204" pitchFamily="34" charset="0"/>
                <a:cs typeface="Arial" panose="020B0604020202020204" pitchFamily="34" charset="0"/>
              </a:rPr>
              <a:t>Premium professionally designed software solution</a:t>
            </a:r>
          </a:p>
          <a:p>
            <a:pPr marL="171446" lvl="1" indent="-171446" defTabSz="800080">
              <a:lnSpc>
                <a:spcPct val="90000"/>
              </a:lnSpc>
              <a:spcAft>
                <a:spcPct val="15000"/>
              </a:spcAft>
              <a:buChar char="••"/>
            </a:pPr>
            <a:r>
              <a:rPr lang="en-US" sz="1600" dirty="0">
                <a:solidFill>
                  <a:schemeClr val="bg1"/>
                </a:solidFill>
                <a:latin typeface="Arial" panose="020B0604020202020204" pitchFamily="34" charset="0"/>
                <a:cs typeface="Arial" panose="020B0604020202020204" pitchFamily="34" charset="0"/>
              </a:rPr>
              <a:t>Require a customizable tool</a:t>
            </a:r>
          </a:p>
        </p:txBody>
      </p:sp>
      <p:sp>
        <p:nvSpPr>
          <p:cNvPr id="26" name="Left-Right Arrow 25"/>
          <p:cNvSpPr/>
          <p:nvPr/>
        </p:nvSpPr>
        <p:spPr>
          <a:xfrm>
            <a:off x="856449" y="5027557"/>
            <a:ext cx="10479105" cy="718547"/>
          </a:xfrm>
          <a:prstGeom prst="leftRightArrow">
            <a:avLst/>
          </a:prstGeom>
          <a:solidFill>
            <a:schemeClr val="accent3"/>
          </a:solidFill>
          <a:ln>
            <a:noFill/>
          </a:ln>
          <a:effectLst/>
        </p:spPr>
        <p:style>
          <a:lnRef idx="0">
            <a:scrgbClr r="0" g="0" b="0"/>
          </a:lnRef>
          <a:fillRef idx="1002">
            <a:schemeClr val="dk1"/>
          </a:fillRef>
          <a:effectRef idx="0">
            <a:scrgbClr r="0" g="0" b="0"/>
          </a:effectRef>
          <a:fontRef idx="minor">
            <a:schemeClr val="lt1"/>
          </a:fontRef>
        </p:style>
        <p:txBody>
          <a:bodyPr/>
          <a:lstStyle/>
          <a:p>
            <a:endParaRPr lang="en-US"/>
          </a:p>
        </p:txBody>
      </p:sp>
      <p:pic>
        <p:nvPicPr>
          <p:cNvPr id="9" name="Picture 8"/>
          <p:cNvPicPr>
            <a:picLocks noChangeAspect="1"/>
          </p:cNvPicPr>
          <p:nvPr/>
        </p:nvPicPr>
        <p:blipFill>
          <a:blip r:embed="rId4">
            <a:clrChange>
              <a:clrFrom>
                <a:srgbClr val="FFFFFF"/>
              </a:clrFrom>
              <a:clrTo>
                <a:srgbClr val="FFFFFF">
                  <a:alpha val="0"/>
                </a:srgbClr>
              </a:clrTo>
            </a:clrChange>
            <a:biLevel thresh="25000"/>
          </a:blip>
          <a:stretch>
            <a:fillRect/>
          </a:stretch>
        </p:blipFill>
        <p:spPr>
          <a:xfrm>
            <a:off x="5383709" y="1302847"/>
            <a:ext cx="1803771" cy="1547108"/>
          </a:xfrm>
          <a:prstGeom prst="rect">
            <a:avLst/>
          </a:prstGeom>
        </p:spPr>
      </p:pic>
      <p:pic>
        <p:nvPicPr>
          <p:cNvPr id="10" name="Picture 9"/>
          <p:cNvPicPr>
            <a:picLocks noChangeAspect="1"/>
          </p:cNvPicPr>
          <p:nvPr/>
        </p:nvPicPr>
        <p:blipFill>
          <a:blip r:embed="rId5">
            <a:clrChange>
              <a:clrFrom>
                <a:srgbClr val="FFFFFF"/>
              </a:clrFrom>
              <a:clrTo>
                <a:srgbClr val="FFFFFF">
                  <a:alpha val="0"/>
                </a:srgbClr>
              </a:clrTo>
            </a:clrChange>
            <a:biLevel thresh="25000"/>
          </a:blip>
          <a:stretch>
            <a:fillRect/>
          </a:stretch>
        </p:blipFill>
        <p:spPr>
          <a:xfrm>
            <a:off x="1431880" y="1302849"/>
            <a:ext cx="1803771" cy="1547108"/>
          </a:xfrm>
          <a:prstGeom prst="rect">
            <a:avLst/>
          </a:prstGeom>
        </p:spPr>
      </p:pic>
      <p:pic>
        <p:nvPicPr>
          <p:cNvPr id="8" name="Content Placeholder 7"/>
          <p:cNvPicPr>
            <a:picLocks noGrp="1" noChangeAspect="1"/>
          </p:cNvPicPr>
          <p:nvPr>
            <p:ph idx="1"/>
          </p:nvPr>
        </p:nvPicPr>
        <p:blipFill>
          <a:blip r:embed="rId6">
            <a:clrChange>
              <a:clrFrom>
                <a:srgbClr val="FFFFFF"/>
              </a:clrFrom>
              <a:clrTo>
                <a:srgbClr val="FFFFFF">
                  <a:alpha val="0"/>
                </a:srgbClr>
              </a:clrTo>
            </a:clrChange>
            <a:biLevel thresh="25000"/>
          </a:blip>
          <a:stretch>
            <a:fillRect/>
          </a:stretch>
        </p:blipFill>
        <p:spPr>
          <a:xfrm>
            <a:off x="9023332" y="1302849"/>
            <a:ext cx="1803771" cy="1547108"/>
          </a:xfrm>
        </p:spPr>
      </p:pic>
    </p:spTree>
    <p:custDataLst>
      <p:tags r:id="rId1"/>
    </p:custDataLst>
    <p:extLst>
      <p:ext uri="{BB962C8B-B14F-4D97-AF65-F5344CB8AC3E}">
        <p14:creationId xmlns:p14="http://schemas.microsoft.com/office/powerpoint/2010/main" val="16003066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par>
                          <p:cTn id="12" fill="hold">
                            <p:stCondLst>
                              <p:cond delay="1500"/>
                            </p:stCondLst>
                            <p:childTnLst>
                              <p:par>
                                <p:cTn id="13" presetID="10" presetClass="entr" presetSubtype="0" fill="hold" grpId="0" nodeType="afterEffect">
                                  <p:stCondLst>
                                    <p:cond delay="50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par>
                          <p:cTn id="16" fill="hold">
                            <p:stCondLst>
                              <p:cond delay="2500"/>
                            </p:stCondLst>
                            <p:childTnLst>
                              <p:par>
                                <p:cTn id="17" presetID="10" presetClass="entr" presetSubtype="0" fill="hold" nodeType="afterEffect">
                                  <p:stCondLst>
                                    <p:cond delay="50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89C877-938C-B842-B986-DB8DB9259CF1}"/>
              </a:ext>
            </a:extLst>
          </p:cNvPr>
          <p:cNvSpPr>
            <a:spLocks noGrp="1"/>
          </p:cNvSpPr>
          <p:nvPr>
            <p:ph sz="half" idx="20"/>
          </p:nvPr>
        </p:nvSpPr>
        <p:spPr>
          <a:xfrm>
            <a:off x="488663" y="1944688"/>
            <a:ext cx="5131088" cy="4113212"/>
          </a:xfrm>
        </p:spPr>
        <p:txBody>
          <a:bodyPr anchor="t">
            <a:normAutofit/>
          </a:bodyPr>
          <a:lstStyle/>
          <a:p>
            <a:pPr marL="0" indent="0">
              <a:buNone/>
            </a:pPr>
            <a:r>
              <a:rPr lang="en-US" dirty="0"/>
              <a:t>With the Novara Risk Management Center, you can offer your clients a comprehensive risk prevention and workplace safety platform.</a:t>
            </a:r>
          </a:p>
          <a:p>
            <a:pPr>
              <a:buFont typeface="Wingdings" panose="05000000000000000000" pitchFamily="2" charset="2"/>
              <a:buChar char="ü"/>
            </a:pPr>
            <a:r>
              <a:rPr lang="en-US" dirty="0"/>
              <a:t>Reduce workplace incidents and accidents</a:t>
            </a:r>
          </a:p>
          <a:p>
            <a:pPr>
              <a:buFont typeface="Wingdings" panose="05000000000000000000" pitchFamily="2" charset="2"/>
              <a:buChar char="ü"/>
            </a:pPr>
            <a:r>
              <a:rPr lang="en-US" dirty="0"/>
              <a:t>Control total cost of risk</a:t>
            </a:r>
          </a:p>
          <a:p>
            <a:pPr>
              <a:buFont typeface="Wingdings" panose="05000000000000000000" pitchFamily="2" charset="2"/>
              <a:buChar char="ü"/>
            </a:pPr>
            <a:r>
              <a:rPr lang="en-US" dirty="0"/>
              <a:t>Maintain regulatory compliance</a:t>
            </a:r>
          </a:p>
          <a:p>
            <a:pPr>
              <a:buFont typeface="Wingdings" panose="05000000000000000000" pitchFamily="2" charset="2"/>
              <a:buChar char="ü"/>
            </a:pPr>
            <a:r>
              <a:rPr lang="en-US" dirty="0"/>
              <a:t>Automate manual processes to save time and money</a:t>
            </a:r>
          </a:p>
        </p:txBody>
      </p:sp>
      <p:sp>
        <p:nvSpPr>
          <p:cNvPr id="11" name="Title 10">
            <a:extLst>
              <a:ext uri="{FF2B5EF4-FFF2-40B4-BE49-F238E27FC236}">
                <a16:creationId xmlns:a16="http://schemas.microsoft.com/office/drawing/2014/main" id="{76C00AE3-6862-3046-B2E6-06DC6FB057C6}"/>
              </a:ext>
            </a:extLst>
          </p:cNvPr>
          <p:cNvSpPr>
            <a:spLocks noGrp="1"/>
          </p:cNvSpPr>
          <p:nvPr>
            <p:ph type="title"/>
          </p:nvPr>
        </p:nvSpPr>
        <p:spPr>
          <a:xfrm>
            <a:off x="484879" y="457200"/>
            <a:ext cx="5123017" cy="1037372"/>
          </a:xfrm>
        </p:spPr>
        <p:txBody>
          <a:bodyPr anchor="t">
            <a:normAutofit/>
          </a:bodyPr>
          <a:lstStyle/>
          <a:p>
            <a:r>
              <a:rPr lang="en-US" dirty="0"/>
              <a:t>About Our Partner: Novara</a:t>
            </a:r>
          </a:p>
        </p:txBody>
      </p:sp>
      <p:sp>
        <p:nvSpPr>
          <p:cNvPr id="17" name="Content Placeholder 16">
            <a:extLst>
              <a:ext uri="{FF2B5EF4-FFF2-40B4-BE49-F238E27FC236}">
                <a16:creationId xmlns:a16="http://schemas.microsoft.com/office/drawing/2014/main" id="{6675ED54-0B3C-2E4D-8B41-89F3F1838644}"/>
              </a:ext>
            </a:extLst>
          </p:cNvPr>
          <p:cNvSpPr>
            <a:spLocks noGrp="1"/>
          </p:cNvSpPr>
          <p:nvPr>
            <p:ph type="body" sz="quarter" idx="13"/>
          </p:nvPr>
        </p:nvSpPr>
        <p:spPr>
          <a:xfrm>
            <a:off x="484879" y="1397947"/>
            <a:ext cx="5131089" cy="407988"/>
          </a:xfrm>
        </p:spPr>
        <p:txBody>
          <a:bodyPr anchor="t">
            <a:normAutofit/>
          </a:bodyPr>
          <a:lstStyle/>
          <a:p>
            <a:pPr>
              <a:lnSpc>
                <a:spcPct val="100000"/>
              </a:lnSpc>
              <a:spcAft>
                <a:spcPts val="600"/>
              </a:spcAft>
            </a:pPr>
            <a:r>
              <a:rPr lang="en-US" sz="1300" dirty="0"/>
              <a:t>Novara delivers solutions that help brokers and producers differentiate themselves in the market.</a:t>
            </a:r>
          </a:p>
        </p:txBody>
      </p:sp>
      <p:sp>
        <p:nvSpPr>
          <p:cNvPr id="1033" name="Footer Placeholder 4">
            <a:extLst>
              <a:ext uri="{FF2B5EF4-FFF2-40B4-BE49-F238E27FC236}">
                <a16:creationId xmlns:a16="http://schemas.microsoft.com/office/drawing/2014/main" id="{0AD75DB2-CE75-230F-C7D2-12CDC73BBDFA}"/>
              </a:ext>
            </a:extLst>
          </p:cNvPr>
          <p:cNvSpPr>
            <a:spLocks noGrp="1"/>
          </p:cNvSpPr>
          <p:nvPr>
            <p:ph type="ftr" sz="quarter" idx="21"/>
          </p:nvPr>
        </p:nvSpPr>
        <p:spPr>
          <a:xfrm>
            <a:off x="1371602" y="6400647"/>
            <a:ext cx="2680634" cy="457353"/>
          </a:xfrm>
        </p:spPr>
        <p:txBody>
          <a:bodyPr anchor="ctr">
            <a:normAutofit/>
          </a:bodyPr>
          <a:lstStyle/>
          <a:p>
            <a:pPr>
              <a:spcAft>
                <a:spcPts val="600"/>
              </a:spcAft>
            </a:pPr>
            <a:r>
              <a:rPr lang="en-US"/>
              <a:t>© Novara 2026. All Rights Reserved. </a:t>
            </a:r>
          </a:p>
        </p:txBody>
      </p:sp>
      <p:pic>
        <p:nvPicPr>
          <p:cNvPr id="4" name="Picture 3">
            <a:extLst>
              <a:ext uri="{FF2B5EF4-FFF2-40B4-BE49-F238E27FC236}">
                <a16:creationId xmlns:a16="http://schemas.microsoft.com/office/drawing/2014/main" id="{B6BF02E1-9A2C-C93B-63CD-4A2B06614E8F}"/>
              </a:ext>
            </a:extLst>
          </p:cNvPr>
          <p:cNvPicPr>
            <a:picLocks noChangeAspect="1"/>
          </p:cNvPicPr>
          <p:nvPr/>
        </p:nvPicPr>
        <p:blipFill>
          <a:blip r:embed="rId4"/>
          <a:srcRect r="41852" b="-1"/>
          <a:stretch>
            <a:fillRect/>
          </a:stretch>
        </p:blipFill>
        <p:spPr>
          <a:xfrm>
            <a:off x="6096000" y="-4050"/>
            <a:ext cx="5579444" cy="6404850"/>
          </a:xfrm>
          <a:custGeom>
            <a:avLst/>
            <a:gdLst>
              <a:gd name="csX0" fmla="*/ 0 w 5579444"/>
              <a:gd name="csY0" fmla="*/ 0 h 6404850"/>
              <a:gd name="csX1" fmla="*/ 5203663 w 5579444"/>
              <a:gd name="csY1" fmla="*/ 0 h 6404850"/>
              <a:gd name="csX2" fmla="*/ 5579444 w 5579444"/>
              <a:gd name="csY2" fmla="*/ 0 h 6404850"/>
              <a:gd name="csX3" fmla="*/ 5579444 w 5579444"/>
              <a:gd name="csY3" fmla="*/ 5939906 h 6404850"/>
              <a:gd name="csX4" fmla="*/ 5114270 w 5579444"/>
              <a:gd name="csY4" fmla="*/ 6404850 h 6404850"/>
              <a:gd name="csX5" fmla="*/ 4738489 w 5579444"/>
              <a:gd name="csY5" fmla="*/ 6404850 h 6404850"/>
              <a:gd name="csX6" fmla="*/ 0 w 5579444"/>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79444" h="6404850">
                <a:moveTo>
                  <a:pt x="0" y="0"/>
                </a:moveTo>
                <a:lnTo>
                  <a:pt x="5203663" y="0"/>
                </a:lnTo>
                <a:lnTo>
                  <a:pt x="5579444" y="0"/>
                </a:lnTo>
                <a:lnTo>
                  <a:pt x="5579444" y="5939906"/>
                </a:lnTo>
                <a:lnTo>
                  <a:pt x="5114270" y="6404850"/>
                </a:lnTo>
                <a:lnTo>
                  <a:pt x="4738489" y="6404850"/>
                </a:lnTo>
                <a:lnTo>
                  <a:pt x="0" y="6404850"/>
                </a:lnTo>
                <a:close/>
              </a:path>
            </a:pathLst>
          </a:custGeom>
          <a:noFill/>
        </p:spPr>
      </p:pic>
    </p:spTree>
    <p:custDataLst>
      <p:tags r:id="rId1"/>
    </p:custDataLst>
    <p:extLst>
      <p:ext uri="{BB962C8B-B14F-4D97-AF65-F5344CB8AC3E}">
        <p14:creationId xmlns:p14="http://schemas.microsoft.com/office/powerpoint/2010/main" val="2354426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300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300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300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300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par>
                          <p:cTn id="28" fill="hold">
                            <p:stCondLst>
                              <p:cond delay="3500"/>
                            </p:stCondLst>
                            <p:childTnLst>
                              <p:par>
                                <p:cTn id="29" presetID="10" presetClass="entr" presetSubtype="0" fill="hold" grpId="0" nodeType="afterEffect">
                                  <p:stCondLst>
                                    <p:cond delay="100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7"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6D09D3A-1DF8-8605-F9A2-AC4F094AD7C9}"/>
              </a:ext>
            </a:extLst>
          </p:cNvPr>
          <p:cNvSpPr>
            <a:spLocks noGrp="1"/>
          </p:cNvSpPr>
          <p:nvPr>
            <p:ph type="ftr" sz="quarter" idx="10"/>
          </p:nvPr>
        </p:nvSpPr>
        <p:spPr/>
        <p:txBody>
          <a:bodyPr/>
          <a:lstStyle/>
          <a:p>
            <a:pPr algn="l"/>
            <a:r>
              <a:rPr lang="en-US"/>
              <a:t>© Novara 2026. All Rights Reserved. </a:t>
            </a:r>
            <a:endParaRPr lang="en-US" sz="700" dirty="0"/>
          </a:p>
        </p:txBody>
      </p:sp>
      <p:pic>
        <p:nvPicPr>
          <p:cNvPr id="4" name="Picture 3">
            <a:extLst>
              <a:ext uri="{FF2B5EF4-FFF2-40B4-BE49-F238E27FC236}">
                <a16:creationId xmlns:a16="http://schemas.microsoft.com/office/drawing/2014/main" id="{0AC33329-6619-D1C0-2C8E-3ACDD15C3A1C}"/>
              </a:ext>
            </a:extLst>
          </p:cNvPr>
          <p:cNvPicPr>
            <a:picLocks noChangeAspect="1"/>
          </p:cNvPicPr>
          <p:nvPr/>
        </p:nvPicPr>
        <p:blipFill rotWithShape="1">
          <a:blip r:embed="rId2"/>
          <a:srcRect t="8297" r="49849" b="7815"/>
          <a:stretch/>
        </p:blipFill>
        <p:spPr>
          <a:xfrm>
            <a:off x="6594738" y="1088282"/>
            <a:ext cx="3747912" cy="4012819"/>
          </a:xfrm>
          <a:prstGeom prst="rect">
            <a:avLst/>
          </a:prstGeom>
          <a:ln>
            <a:solidFill>
              <a:schemeClr val="tx1"/>
            </a:solidFill>
          </a:ln>
          <a:effectLst>
            <a:outerShdw blurRad="63500" sx="102000" sy="102000" algn="ctr" rotWithShape="0">
              <a:prstClr val="black">
                <a:alpha val="40000"/>
              </a:prstClr>
            </a:outerShdw>
          </a:effectLst>
        </p:spPr>
      </p:pic>
      <p:graphicFrame>
        <p:nvGraphicFramePr>
          <p:cNvPr id="5" name="Picture Placeholder 11">
            <a:extLst>
              <a:ext uri="{FF2B5EF4-FFF2-40B4-BE49-F238E27FC236}">
                <a16:creationId xmlns:a16="http://schemas.microsoft.com/office/drawing/2014/main" id="{A9A51846-BD0C-A5F6-493D-29D6795A8ACB}"/>
              </a:ext>
            </a:extLst>
          </p:cNvPr>
          <p:cNvGraphicFramePr>
            <a:graphicFrameLocks/>
          </p:cNvGraphicFramePr>
          <p:nvPr>
            <p:extLst>
              <p:ext uri="{D42A27DB-BD31-4B8C-83A1-F6EECF244321}">
                <p14:modId xmlns:p14="http://schemas.microsoft.com/office/powerpoint/2010/main" val="3532149032"/>
              </p:ext>
            </p:extLst>
          </p:nvPr>
        </p:nvGraphicFramePr>
        <p:xfrm>
          <a:off x="4939171" y="1789540"/>
          <a:ext cx="4114800" cy="4116387"/>
        </p:xfrm>
        <a:graphic>
          <a:graphicData uri="http://schemas.openxmlformats.org/drawingml/2006/chart">
            <c:chart xmlns:c="http://schemas.openxmlformats.org/drawingml/2006/chart" xmlns:r="http://schemas.openxmlformats.org/officeDocument/2006/relationships" r:id="rId3"/>
          </a:graphicData>
        </a:graphic>
      </p:graphicFrame>
      <p:sp>
        <p:nvSpPr>
          <p:cNvPr id="10" name="Content Placeholder 3">
            <a:extLst>
              <a:ext uri="{FF2B5EF4-FFF2-40B4-BE49-F238E27FC236}">
                <a16:creationId xmlns:a16="http://schemas.microsoft.com/office/drawing/2014/main" id="{BFC24367-8911-FC4D-3F90-11C6EAFA257B}"/>
              </a:ext>
            </a:extLst>
          </p:cNvPr>
          <p:cNvSpPr txBox="1">
            <a:spLocks/>
          </p:cNvSpPr>
          <p:nvPr/>
        </p:nvSpPr>
        <p:spPr>
          <a:xfrm>
            <a:off x="473074" y="1595438"/>
            <a:ext cx="5925312" cy="3243262"/>
          </a:xfrm>
          <a:prstGeom prst="rect">
            <a:avLst/>
          </a:prstGeom>
        </p:spPr>
        <p:txBody>
          <a:bodyPr/>
          <a:lstStyle>
            <a:lvl1pPr marL="274320" indent="-274320" algn="l" defTabSz="914400" rtl="0" eaLnBrk="1" latinLnBrk="0" hangingPunct="1">
              <a:lnSpc>
                <a:spcPct val="110000"/>
              </a:lnSpc>
              <a:spcBef>
                <a:spcPts val="1000"/>
              </a:spcBef>
              <a:buClrTx/>
              <a:buFont typeface="System Font Regular"/>
              <a:buChar char="»"/>
              <a:defRPr sz="1600" kern="1200" baseline="0">
                <a:solidFill>
                  <a:schemeClr val="tx1"/>
                </a:solidFill>
                <a:latin typeface="+mn-lt"/>
                <a:ea typeface="+mn-ea"/>
                <a:cs typeface="+mn-cs"/>
              </a:defRPr>
            </a:lvl1pPr>
            <a:lvl2pPr marL="548640" indent="-182880" algn="l" defTabSz="914400" rtl="0" eaLnBrk="1" latinLnBrk="0" hangingPunct="1">
              <a:lnSpc>
                <a:spcPct val="110000"/>
              </a:lnSpc>
              <a:spcBef>
                <a:spcPts val="300"/>
              </a:spcBef>
              <a:spcAft>
                <a:spcPts val="300"/>
              </a:spcAft>
              <a:buClrTx/>
              <a:buFont typeface="Arial" panose="020B0604020202020204" pitchFamily="34" charset="0"/>
              <a:buChar char="•"/>
              <a:defRPr sz="1600" kern="1200" baseline="0">
                <a:solidFill>
                  <a:schemeClr val="tx1"/>
                </a:solidFill>
                <a:latin typeface="+mn-lt"/>
                <a:ea typeface="+mn-ea"/>
                <a:cs typeface="+mn-cs"/>
              </a:defRPr>
            </a:lvl2pPr>
            <a:lvl3pPr marL="822960" indent="-18288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tx1"/>
                </a:solidFill>
                <a:latin typeface="+mn-lt"/>
                <a:ea typeface="+mn-ea"/>
                <a:cs typeface="+mn-cs"/>
              </a:defRPr>
            </a:lvl3pPr>
            <a:lvl4pPr marL="109728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tx1"/>
                </a:solidFill>
                <a:latin typeface="+mn-lt"/>
                <a:ea typeface="+mn-ea"/>
                <a:cs typeface="+mn-cs"/>
              </a:defRPr>
            </a:lvl4pPr>
            <a:lvl5pPr marL="137160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6 out of 10 businesses will respond to the form</a:t>
            </a:r>
          </a:p>
          <a:p>
            <a:r>
              <a:rPr lang="en-US" dirty="0"/>
              <a:t>Send it well in advance of the </a:t>
            </a:r>
            <a:br>
              <a:rPr lang="en-US" dirty="0"/>
            </a:br>
            <a:r>
              <a:rPr lang="en-US" dirty="0"/>
              <a:t>renewal date</a:t>
            </a:r>
          </a:p>
          <a:p>
            <a:r>
              <a:rPr lang="en-US" dirty="0"/>
              <a:t>Create the ADVANTAGE</a:t>
            </a:r>
          </a:p>
          <a:p>
            <a:endParaRPr lang="en-US" dirty="0"/>
          </a:p>
        </p:txBody>
      </p:sp>
      <p:sp>
        <p:nvSpPr>
          <p:cNvPr id="12" name="Title 1">
            <a:extLst>
              <a:ext uri="{FF2B5EF4-FFF2-40B4-BE49-F238E27FC236}">
                <a16:creationId xmlns:a16="http://schemas.microsoft.com/office/drawing/2014/main" id="{1030ACB2-85A1-8FF3-7A51-ED9CEEF2741E}"/>
              </a:ext>
            </a:extLst>
          </p:cNvPr>
          <p:cNvSpPr txBox="1">
            <a:spLocks/>
          </p:cNvSpPr>
          <p:nvPr/>
        </p:nvSpPr>
        <p:spPr>
          <a:xfrm>
            <a:off x="484879" y="457200"/>
            <a:ext cx="10297421" cy="1037372"/>
          </a:xfrm>
          <a:prstGeom prst="rect">
            <a:avLst/>
          </a:prstGeom>
        </p:spPr>
        <p:txBody>
          <a:bodyPr/>
          <a:lstStyle>
            <a:lvl1pPr algn="l" defTabSz="914400" rtl="0" eaLnBrk="1" latinLnBrk="0" hangingPunct="1">
              <a:lnSpc>
                <a:spcPct val="90000"/>
              </a:lnSpc>
              <a:spcBef>
                <a:spcPct val="0"/>
              </a:spcBef>
              <a:buNone/>
              <a:defRPr sz="3600" b="0" i="0" kern="1200" baseline="0">
                <a:solidFill>
                  <a:schemeClr val="tx1"/>
                </a:solidFill>
                <a:latin typeface="+mj-lt"/>
                <a:ea typeface="+mj-ea"/>
                <a:cs typeface="+mj-cs"/>
              </a:defRPr>
            </a:lvl1pPr>
          </a:lstStyle>
          <a:p>
            <a:r>
              <a:rPr lang="en-US"/>
              <a:t>Discovery Form</a:t>
            </a:r>
            <a:endParaRPr lang="en-US" dirty="0"/>
          </a:p>
        </p:txBody>
      </p:sp>
    </p:spTree>
    <p:extLst>
      <p:ext uri="{BB962C8B-B14F-4D97-AF65-F5344CB8AC3E}">
        <p14:creationId xmlns:p14="http://schemas.microsoft.com/office/powerpoint/2010/main" val="31722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A16879-29D5-4A3D-9BBC-7E7ED7EAA40A}"/>
              </a:ext>
            </a:extLst>
          </p:cNvPr>
          <p:cNvSpPr>
            <a:spLocks noGrp="1"/>
          </p:cNvSpPr>
          <p:nvPr>
            <p:ph sz="half" idx="20"/>
          </p:nvPr>
        </p:nvSpPr>
        <p:spPr>
          <a:xfrm>
            <a:off x="488663" y="1944688"/>
            <a:ext cx="5131088" cy="4113212"/>
          </a:xfrm>
        </p:spPr>
        <p:txBody>
          <a:bodyPr vert="horz" lIns="365760" tIns="243840" rIns="121920" bIns="243840" numCol="1" rtlCol="0" anchor="t" anchorCtr="0" compatLnSpc="1">
            <a:prstTxWarp prst="textNoShape">
              <a:avLst/>
            </a:prstTxWarp>
            <a:normAutofit/>
          </a:bodyPr>
          <a:lstStyle/>
          <a:p>
            <a:pPr marL="384038" indent="-384038">
              <a:spcBef>
                <a:spcPts val="1600"/>
              </a:spcBef>
              <a:buFont typeface="Arial" panose="020B0604020202020204" pitchFamily="34" charset="0"/>
              <a:buChar char="•"/>
            </a:pPr>
            <a:r>
              <a:rPr lang="en-US"/>
              <a:t>RMC Onboarding Configuration</a:t>
            </a:r>
          </a:p>
          <a:p>
            <a:pPr marL="384038" indent="-384038">
              <a:spcBef>
                <a:spcPts val="1600"/>
              </a:spcBef>
              <a:buFont typeface="Arial" panose="020B0604020202020204" pitchFamily="34" charset="0"/>
              <a:buChar char="•"/>
            </a:pPr>
            <a:r>
              <a:rPr lang="en-US"/>
              <a:t>Software Training</a:t>
            </a:r>
          </a:p>
          <a:p>
            <a:pPr marL="384038" indent="-384038">
              <a:spcBef>
                <a:spcPts val="1600"/>
              </a:spcBef>
              <a:buFont typeface="Arial" panose="020B0604020202020204" pitchFamily="34" charset="0"/>
              <a:buChar char="•"/>
            </a:pPr>
            <a:r>
              <a:rPr lang="en-US"/>
              <a:t>RMC Ongoing Assistance &amp; Support</a:t>
            </a:r>
          </a:p>
          <a:p>
            <a:pPr marL="384038" indent="-384038">
              <a:spcBef>
                <a:spcPts val="1600"/>
              </a:spcBef>
              <a:buFont typeface="Arial" panose="020B0604020202020204" pitchFamily="34" charset="0"/>
              <a:buChar char="•"/>
            </a:pPr>
            <a:r>
              <a:rPr lang="en-US"/>
              <a:t>Follow Up and Quarterly Specialist Calls </a:t>
            </a:r>
          </a:p>
        </p:txBody>
      </p:sp>
      <p:sp>
        <p:nvSpPr>
          <p:cNvPr id="4" name="Title 3">
            <a:extLst>
              <a:ext uri="{FF2B5EF4-FFF2-40B4-BE49-F238E27FC236}">
                <a16:creationId xmlns:a16="http://schemas.microsoft.com/office/drawing/2014/main" id="{AD7A5660-F501-4610-94DB-CAA0C7C5487C}"/>
              </a:ext>
            </a:extLst>
          </p:cNvPr>
          <p:cNvSpPr>
            <a:spLocks noGrp="1"/>
          </p:cNvSpPr>
          <p:nvPr>
            <p:ph type="title"/>
          </p:nvPr>
        </p:nvSpPr>
        <p:spPr>
          <a:xfrm>
            <a:off x="484879" y="457200"/>
            <a:ext cx="5123017" cy="1037372"/>
          </a:xfrm>
        </p:spPr>
        <p:txBody>
          <a:bodyPr anchor="t">
            <a:normAutofit/>
          </a:bodyPr>
          <a:lstStyle/>
          <a:p>
            <a:r>
              <a:rPr lang="en-US"/>
              <a:t>Account Management Services</a:t>
            </a:r>
          </a:p>
        </p:txBody>
      </p:sp>
      <p:sp>
        <p:nvSpPr>
          <p:cNvPr id="2" name="Content Placeholder 1">
            <a:extLst>
              <a:ext uri="{FF2B5EF4-FFF2-40B4-BE49-F238E27FC236}">
                <a16:creationId xmlns:a16="http://schemas.microsoft.com/office/drawing/2014/main" id="{92180C36-CB8A-4A2E-A981-E9B375FA2B16}"/>
              </a:ext>
            </a:extLst>
          </p:cNvPr>
          <p:cNvSpPr>
            <a:spLocks noGrp="1"/>
          </p:cNvSpPr>
          <p:nvPr>
            <p:ph type="body" sz="quarter" idx="13"/>
          </p:nvPr>
        </p:nvSpPr>
        <p:spPr>
          <a:xfrm>
            <a:off x="484879" y="1505650"/>
            <a:ext cx="5131089" cy="407988"/>
          </a:xfrm>
        </p:spPr>
        <p:txBody>
          <a:bodyPr anchor="t">
            <a:normAutofit/>
          </a:bodyPr>
          <a:lstStyle/>
          <a:p>
            <a:pPr marL="0" indent="0">
              <a:lnSpc>
                <a:spcPct val="100000"/>
              </a:lnSpc>
              <a:spcAft>
                <a:spcPts val="800"/>
              </a:spcAft>
              <a:buNone/>
            </a:pPr>
            <a:r>
              <a:rPr lang="en-US" sz="1100" b="1" dirty="0"/>
              <a:t>An assigned account specialist will help you tailor the RMC to your organization to deliver an integrated solution and improve productivity.</a:t>
            </a:r>
          </a:p>
        </p:txBody>
      </p:sp>
      <p:sp>
        <p:nvSpPr>
          <p:cNvPr id="5132" name="Footer Placeholder 4">
            <a:extLst>
              <a:ext uri="{FF2B5EF4-FFF2-40B4-BE49-F238E27FC236}">
                <a16:creationId xmlns:a16="http://schemas.microsoft.com/office/drawing/2014/main" id="{DAF180BE-B22A-EF79-5808-F21A68E34C69}"/>
              </a:ext>
            </a:extLst>
          </p:cNvPr>
          <p:cNvSpPr>
            <a:spLocks noGrp="1"/>
          </p:cNvSpPr>
          <p:nvPr>
            <p:ph type="ftr" sz="quarter" idx="21"/>
          </p:nvPr>
        </p:nvSpPr>
        <p:spPr>
          <a:xfrm>
            <a:off x="1371602" y="6400647"/>
            <a:ext cx="2680634" cy="457353"/>
          </a:xfrm>
        </p:spPr>
        <p:txBody>
          <a:bodyPr/>
          <a:lstStyle/>
          <a:p>
            <a:pPr algn="l">
              <a:spcAft>
                <a:spcPts val="600"/>
              </a:spcAft>
            </a:pPr>
            <a:r>
              <a:rPr lang="en-US"/>
              <a:t>© Novara 2026. All Rights Reserved. </a:t>
            </a:r>
            <a:endParaRPr lang="en-US" sz="700"/>
          </a:p>
        </p:txBody>
      </p:sp>
      <p:pic>
        <p:nvPicPr>
          <p:cNvPr id="3074" name="Picture 2">
            <a:extLst>
              <a:ext uri="{FF2B5EF4-FFF2-40B4-BE49-F238E27FC236}">
                <a16:creationId xmlns:a16="http://schemas.microsoft.com/office/drawing/2014/main" id="{2A4D0DBE-C953-2286-EF72-E622530286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01" r="40551" b="-1"/>
          <a:stretch>
            <a:fillRect/>
          </a:stretch>
        </p:blipFill>
        <p:spPr bwMode="auto">
          <a:xfrm>
            <a:off x="6096000" y="-4050"/>
            <a:ext cx="5579444" cy="6404850"/>
          </a:xfrm>
          <a:custGeom>
            <a:avLst/>
            <a:gdLst>
              <a:gd name="csX0" fmla="*/ 0 w 5579444"/>
              <a:gd name="csY0" fmla="*/ 0 h 6404850"/>
              <a:gd name="csX1" fmla="*/ 5203663 w 5579444"/>
              <a:gd name="csY1" fmla="*/ 0 h 6404850"/>
              <a:gd name="csX2" fmla="*/ 5579444 w 5579444"/>
              <a:gd name="csY2" fmla="*/ 0 h 6404850"/>
              <a:gd name="csX3" fmla="*/ 5579444 w 5579444"/>
              <a:gd name="csY3" fmla="*/ 5939906 h 6404850"/>
              <a:gd name="csX4" fmla="*/ 5114270 w 5579444"/>
              <a:gd name="csY4" fmla="*/ 6404850 h 6404850"/>
              <a:gd name="csX5" fmla="*/ 4738489 w 5579444"/>
              <a:gd name="csY5" fmla="*/ 6404850 h 6404850"/>
              <a:gd name="csX6" fmla="*/ 0 w 5579444"/>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79444" h="6404850">
                <a:moveTo>
                  <a:pt x="0" y="0"/>
                </a:moveTo>
                <a:lnTo>
                  <a:pt x="5203663" y="0"/>
                </a:lnTo>
                <a:lnTo>
                  <a:pt x="5579444" y="0"/>
                </a:lnTo>
                <a:lnTo>
                  <a:pt x="5579444" y="5939906"/>
                </a:lnTo>
                <a:lnTo>
                  <a:pt x="5114270" y="6404850"/>
                </a:lnTo>
                <a:lnTo>
                  <a:pt x="4738489" y="6404850"/>
                </a:lnTo>
                <a:lnTo>
                  <a:pt x="0" y="6404850"/>
                </a:lnTo>
                <a:close/>
              </a:path>
            </a:pathLst>
          </a:custGeom>
          <a:solidFill>
            <a:srgbClr val="FFFFFF"/>
          </a:solidFill>
        </p:spPr>
      </p:pic>
    </p:spTree>
    <p:custDataLst>
      <p:tags r:id="rId1"/>
    </p:custDataLst>
    <p:extLst>
      <p:ext uri="{BB962C8B-B14F-4D97-AF65-F5344CB8AC3E}">
        <p14:creationId xmlns:p14="http://schemas.microsoft.com/office/powerpoint/2010/main" val="3377565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8BA7A-FC1E-6D42-7250-DCBB6514E576}"/>
              </a:ext>
            </a:extLst>
          </p:cNvPr>
          <p:cNvSpPr>
            <a:spLocks noGrp="1"/>
          </p:cNvSpPr>
          <p:nvPr>
            <p:ph type="ctrTitle"/>
          </p:nvPr>
        </p:nvSpPr>
        <p:spPr/>
        <p:txBody>
          <a:bodyPr/>
          <a:lstStyle/>
          <a:p>
            <a:r>
              <a:rPr lang="en-US" dirty="0"/>
              <a:t>Thank you.</a:t>
            </a:r>
          </a:p>
        </p:txBody>
      </p:sp>
      <p:sp>
        <p:nvSpPr>
          <p:cNvPr id="5" name="Footer Placeholder 4">
            <a:extLst>
              <a:ext uri="{FF2B5EF4-FFF2-40B4-BE49-F238E27FC236}">
                <a16:creationId xmlns:a16="http://schemas.microsoft.com/office/drawing/2014/main" id="{62DA5448-94CE-9979-AC44-D5DE705A0D1C}"/>
              </a:ext>
            </a:extLst>
          </p:cNvPr>
          <p:cNvSpPr>
            <a:spLocks noGrp="1"/>
          </p:cNvSpPr>
          <p:nvPr>
            <p:ph type="ftr" sz="quarter" idx="10"/>
          </p:nvPr>
        </p:nvSpPr>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278991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B10CC5-28A2-46DC-9F9D-AB05D667B7B6}"/>
              </a:ext>
            </a:extLst>
          </p:cNvPr>
          <p:cNvSpPr>
            <a:spLocks noGrp="1"/>
          </p:cNvSpPr>
          <p:nvPr>
            <p:ph type="title"/>
          </p:nvPr>
        </p:nvSpPr>
        <p:spPr>
          <a:xfrm>
            <a:off x="484690" y="156274"/>
            <a:ext cx="10297421" cy="1037372"/>
          </a:xfrm>
        </p:spPr>
        <p:txBody>
          <a:bodyPr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600" dirty="0">
                <a:solidFill>
                  <a:schemeClr val="bg1"/>
                </a:solidFill>
              </a:rPr>
              <a:t>What is the RMC? </a:t>
            </a:r>
          </a:p>
        </p:txBody>
      </p:sp>
      <p:sp>
        <p:nvSpPr>
          <p:cNvPr id="2" name="Text Placeholder 1">
            <a:extLst>
              <a:ext uri="{FF2B5EF4-FFF2-40B4-BE49-F238E27FC236}">
                <a16:creationId xmlns:a16="http://schemas.microsoft.com/office/drawing/2014/main" id="{560AD2E1-DDCC-42C7-ACB1-B76188A9B43E}"/>
              </a:ext>
            </a:extLst>
          </p:cNvPr>
          <p:cNvSpPr>
            <a:spLocks noGrp="1"/>
          </p:cNvSpPr>
          <p:nvPr>
            <p:ph type="body" sz="quarter" idx="15"/>
          </p:nvPr>
        </p:nvSpPr>
        <p:spPr>
          <a:xfrm>
            <a:off x="412882" y="470966"/>
            <a:ext cx="11234235" cy="407988"/>
          </a:xfrm>
        </p:spPr>
        <p:txBody>
          <a:bodyPr anchor="t">
            <a:normAutofit fontScale="25000" lnSpcReduction="2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00000"/>
              </a:lnSpc>
              <a:spcAft>
                <a:spcPts val="600"/>
              </a:spcAft>
            </a:pPr>
            <a:r>
              <a:rPr lang="en-US" sz="14400" b="0" i="0" dirty="0"/>
              <a:t>One stop-shop for risk management, incident management, regulatory, and claims reports.</a:t>
            </a:r>
          </a:p>
          <a:p>
            <a:pPr>
              <a:lnSpc>
                <a:spcPct val="100000"/>
              </a:lnSpc>
              <a:spcAft>
                <a:spcPts val="600"/>
              </a:spcAft>
            </a:pPr>
            <a:endParaRPr lang="en-US" sz="2000" dirty="0">
              <a:solidFill>
                <a:schemeClr val="bg1"/>
              </a:solidFill>
            </a:endParaRPr>
          </a:p>
        </p:txBody>
      </p:sp>
      <p:sp>
        <p:nvSpPr>
          <p:cNvPr id="3" name="Content Placeholder 2">
            <a:extLst>
              <a:ext uri="{FF2B5EF4-FFF2-40B4-BE49-F238E27FC236}">
                <a16:creationId xmlns:a16="http://schemas.microsoft.com/office/drawing/2014/main" id="{191309AB-3699-484D-935F-A1E2343C674B}"/>
              </a:ext>
            </a:extLst>
          </p:cNvPr>
          <p:cNvSpPr>
            <a:spLocks noGrp="1"/>
          </p:cNvSpPr>
          <p:nvPr>
            <p:ph sz="quarter" idx="21"/>
          </p:nvPr>
        </p:nvSpPr>
        <p:spPr>
          <a:xfrm>
            <a:off x="473075" y="2138363"/>
            <a:ext cx="2455749" cy="3332539"/>
          </a:xfrm>
        </p:spPr>
        <p:style>
          <a:lnRef idx="3">
            <a:schemeClr val="lt1"/>
          </a:lnRef>
          <a:fillRef idx="1">
            <a:schemeClr val="accent2"/>
          </a:fillRef>
          <a:effectRef idx="1">
            <a:schemeClr val="accent2"/>
          </a:effectRef>
          <a:fontRef idx="minor">
            <a:schemeClr val="lt1"/>
          </a:fontRef>
        </p:style>
        <p:txBody>
          <a:bodyPr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200" dirty="0">
                <a:solidFill>
                  <a:schemeClr val="bg1"/>
                </a:solidFill>
              </a:rPr>
              <a:t>Enables faster and easier workflows</a:t>
            </a:r>
          </a:p>
        </p:txBody>
      </p:sp>
      <p:sp>
        <p:nvSpPr>
          <p:cNvPr id="10" name="Content Placeholder 9">
            <a:extLst>
              <a:ext uri="{FF2B5EF4-FFF2-40B4-BE49-F238E27FC236}">
                <a16:creationId xmlns:a16="http://schemas.microsoft.com/office/drawing/2014/main" id="{645F3B78-E5B5-45F8-B7DF-FF4731442E81}"/>
              </a:ext>
            </a:extLst>
          </p:cNvPr>
          <p:cNvSpPr>
            <a:spLocks noGrp="1"/>
          </p:cNvSpPr>
          <p:nvPr>
            <p:ph sz="quarter" idx="26"/>
          </p:nvPr>
        </p:nvSpPr>
        <p:spPr>
          <a:xfrm>
            <a:off x="3187048" y="2138363"/>
            <a:ext cx="2455749" cy="3332539"/>
          </a:xfrm>
        </p:spPr>
        <p:style>
          <a:lnRef idx="3">
            <a:schemeClr val="lt1"/>
          </a:lnRef>
          <a:fillRef idx="1">
            <a:schemeClr val="accent2"/>
          </a:fillRef>
          <a:effectRef idx="1">
            <a:schemeClr val="accent2"/>
          </a:effectRef>
          <a:fontRef idx="minor">
            <a:schemeClr val="lt1"/>
          </a:fontRef>
        </p:style>
        <p:txBody>
          <a:bodyPr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200" dirty="0">
                <a:solidFill>
                  <a:schemeClr val="bg1"/>
                </a:solidFill>
              </a:rPr>
              <a:t>Manage all aspects of EHS and employee development programs</a:t>
            </a:r>
          </a:p>
        </p:txBody>
      </p:sp>
      <p:sp>
        <p:nvSpPr>
          <p:cNvPr id="11" name="Content Placeholder 10">
            <a:extLst>
              <a:ext uri="{FF2B5EF4-FFF2-40B4-BE49-F238E27FC236}">
                <a16:creationId xmlns:a16="http://schemas.microsoft.com/office/drawing/2014/main" id="{547B6C2A-52C3-4E00-9C02-D9A6EA925058}"/>
              </a:ext>
            </a:extLst>
          </p:cNvPr>
          <p:cNvSpPr>
            <a:spLocks noGrp="1"/>
          </p:cNvSpPr>
          <p:nvPr>
            <p:ph sz="quarter" idx="27"/>
          </p:nvPr>
        </p:nvSpPr>
        <p:spPr>
          <a:xfrm>
            <a:off x="5901020" y="2138363"/>
            <a:ext cx="2455749" cy="3332539"/>
          </a:xfrm>
        </p:spPr>
        <p:style>
          <a:lnRef idx="3">
            <a:schemeClr val="lt1"/>
          </a:lnRef>
          <a:fillRef idx="1">
            <a:schemeClr val="accent2"/>
          </a:fillRef>
          <a:effectRef idx="1">
            <a:schemeClr val="accent2"/>
          </a:effectRef>
          <a:fontRef idx="minor">
            <a:schemeClr val="lt1"/>
          </a:fontRef>
        </p:style>
        <p:txBody>
          <a:bodyPr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200" dirty="0">
                <a:solidFill>
                  <a:schemeClr val="bg1"/>
                </a:solidFill>
              </a:rPr>
              <a:t>Easily complete all critical risk mitigation, safety, and compliance tasks</a:t>
            </a:r>
          </a:p>
          <a:p>
            <a:endParaRPr lang="en-US" sz="2200" dirty="0">
              <a:solidFill>
                <a:schemeClr val="bg1"/>
              </a:solidFill>
            </a:endParaRPr>
          </a:p>
        </p:txBody>
      </p:sp>
      <p:sp>
        <p:nvSpPr>
          <p:cNvPr id="12" name="Content Placeholder 11">
            <a:extLst>
              <a:ext uri="{FF2B5EF4-FFF2-40B4-BE49-F238E27FC236}">
                <a16:creationId xmlns:a16="http://schemas.microsoft.com/office/drawing/2014/main" id="{F475254D-2192-445D-9C62-416850D34999}"/>
              </a:ext>
            </a:extLst>
          </p:cNvPr>
          <p:cNvSpPr>
            <a:spLocks noGrp="1"/>
          </p:cNvSpPr>
          <p:nvPr>
            <p:ph sz="quarter" idx="28"/>
          </p:nvPr>
        </p:nvSpPr>
        <p:spPr>
          <a:xfrm>
            <a:off x="8614992" y="2138363"/>
            <a:ext cx="2455749" cy="3332539"/>
          </a:xfrm>
        </p:spPr>
        <p:style>
          <a:lnRef idx="3">
            <a:schemeClr val="lt1"/>
          </a:lnRef>
          <a:fillRef idx="1">
            <a:schemeClr val="accent2"/>
          </a:fillRef>
          <a:effectRef idx="1">
            <a:schemeClr val="accent2"/>
          </a:effectRef>
          <a:fontRef idx="minor">
            <a:schemeClr val="lt1"/>
          </a:fontRef>
        </p:style>
        <p:txBody>
          <a:bodyPr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200" dirty="0">
                <a:solidFill>
                  <a:schemeClr val="bg1"/>
                </a:solidFill>
              </a:rPr>
              <a:t>Provides robust online training library with over 300 courses</a:t>
            </a:r>
          </a:p>
          <a:p>
            <a:endParaRPr lang="en-US" sz="2200" dirty="0">
              <a:solidFill>
                <a:schemeClr val="bg1"/>
              </a:solidFill>
            </a:endParaRPr>
          </a:p>
        </p:txBody>
      </p:sp>
    </p:spTree>
    <p:custDataLst>
      <p:tags r:id="rId1"/>
    </p:custDataLst>
    <p:extLst>
      <p:ext uri="{BB962C8B-B14F-4D97-AF65-F5344CB8AC3E}">
        <p14:creationId xmlns:p14="http://schemas.microsoft.com/office/powerpoint/2010/main" val="2330431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418ADFE-EA73-4E29-AC40-E40F5958395B}"/>
              </a:ext>
            </a:extLst>
          </p:cNvPr>
          <p:cNvSpPr>
            <a:spLocks noGrp="1"/>
          </p:cNvSpPr>
          <p:nvPr>
            <p:ph sz="half" idx="20"/>
          </p:nvPr>
        </p:nvSpPr>
        <p:spPr>
          <a:xfrm>
            <a:off x="488663" y="1944688"/>
            <a:ext cx="5131088" cy="4113212"/>
          </a:xfrm>
        </p:spPr>
        <p:txBody>
          <a:bodyPr anchor="t">
            <a:normAutofit/>
          </a:bodyPr>
          <a:lstStyle/>
          <a:p>
            <a:pPr marL="384048" lvl="2" indent="-384048"/>
            <a:r>
              <a:rPr lang="en-US" sz="1600"/>
              <a:t>Attract prospects</a:t>
            </a:r>
          </a:p>
          <a:p>
            <a:pPr marL="384048" lvl="2" indent="-384048"/>
            <a:r>
              <a:rPr lang="en-US" sz="1600"/>
              <a:t>Increase retention rate of clients </a:t>
            </a:r>
            <a:br>
              <a:rPr lang="en-US" sz="1600"/>
            </a:br>
            <a:r>
              <a:rPr lang="en-US" sz="1600"/>
              <a:t>with value-added services</a:t>
            </a:r>
          </a:p>
          <a:p>
            <a:pPr marL="384048" lvl="2" indent="-384048"/>
            <a:r>
              <a:rPr lang="en-US" sz="1600"/>
              <a:t>Increase revenue</a:t>
            </a:r>
          </a:p>
          <a:p>
            <a:pPr marL="384048" lvl="2" indent="-384048"/>
            <a:r>
              <a:rPr lang="en-US" sz="1600"/>
              <a:t>Consultative selling approach</a:t>
            </a:r>
          </a:p>
          <a:p>
            <a:pPr marL="384048" lvl="2" indent="-384048"/>
            <a:r>
              <a:rPr lang="en-US" sz="1600"/>
              <a:t>Reinforce role as trusted partner</a:t>
            </a:r>
          </a:p>
        </p:txBody>
      </p:sp>
      <p:sp>
        <p:nvSpPr>
          <p:cNvPr id="4" name="Title 3">
            <a:extLst>
              <a:ext uri="{FF2B5EF4-FFF2-40B4-BE49-F238E27FC236}">
                <a16:creationId xmlns:a16="http://schemas.microsoft.com/office/drawing/2014/main" id="{1BB10CC5-28A2-46DC-9F9D-AB05D667B7B6}"/>
              </a:ext>
            </a:extLst>
          </p:cNvPr>
          <p:cNvSpPr>
            <a:spLocks noGrp="1"/>
          </p:cNvSpPr>
          <p:nvPr>
            <p:ph type="title"/>
          </p:nvPr>
        </p:nvSpPr>
        <p:spPr>
          <a:xfrm>
            <a:off x="484879" y="457200"/>
            <a:ext cx="5123017" cy="1037372"/>
          </a:xfrm>
        </p:spPr>
        <p:txBody>
          <a:bodyPr anchor="t">
            <a:normAutofit/>
          </a:bodyPr>
          <a:lstStyle/>
          <a:p>
            <a:r>
              <a:rPr lang="en-US" dirty="0"/>
              <a:t>Benefits to Your Business</a:t>
            </a:r>
          </a:p>
        </p:txBody>
      </p:sp>
      <p:sp>
        <p:nvSpPr>
          <p:cNvPr id="2" name="Text Placeholder 1">
            <a:extLst>
              <a:ext uri="{FF2B5EF4-FFF2-40B4-BE49-F238E27FC236}">
                <a16:creationId xmlns:a16="http://schemas.microsoft.com/office/drawing/2014/main" id="{3C7D0B84-860B-4BC6-B959-9DCBB342EB5F}"/>
              </a:ext>
            </a:extLst>
          </p:cNvPr>
          <p:cNvSpPr>
            <a:spLocks noGrp="1"/>
          </p:cNvSpPr>
          <p:nvPr>
            <p:ph type="body" sz="quarter" idx="13"/>
          </p:nvPr>
        </p:nvSpPr>
        <p:spPr>
          <a:xfrm>
            <a:off x="484879" y="1429331"/>
            <a:ext cx="5131089" cy="407988"/>
          </a:xfrm>
        </p:spPr>
        <p:txBody>
          <a:bodyPr anchor="t">
            <a:normAutofit/>
          </a:bodyPr>
          <a:lstStyle/>
          <a:p>
            <a:pPr>
              <a:lnSpc>
                <a:spcPct val="100000"/>
              </a:lnSpc>
              <a:spcAft>
                <a:spcPts val="600"/>
              </a:spcAft>
            </a:pPr>
            <a:r>
              <a:rPr lang="en-US" dirty="0"/>
              <a:t>Growth and Revenue</a:t>
            </a:r>
          </a:p>
          <a:p>
            <a:pPr>
              <a:lnSpc>
                <a:spcPct val="100000"/>
              </a:lnSpc>
              <a:spcAft>
                <a:spcPts val="600"/>
              </a:spcAft>
            </a:pPr>
            <a:endParaRPr lang="en-US" dirty="0"/>
          </a:p>
        </p:txBody>
      </p:sp>
      <p:sp>
        <p:nvSpPr>
          <p:cNvPr id="2055" name="Footer Placeholder 4">
            <a:extLst>
              <a:ext uri="{FF2B5EF4-FFF2-40B4-BE49-F238E27FC236}">
                <a16:creationId xmlns:a16="http://schemas.microsoft.com/office/drawing/2014/main" id="{DF5290A7-0A70-87F2-23C9-ACB1B5094540}"/>
              </a:ext>
            </a:extLst>
          </p:cNvPr>
          <p:cNvSpPr>
            <a:spLocks noGrp="1"/>
          </p:cNvSpPr>
          <p:nvPr>
            <p:ph type="ftr" sz="quarter" idx="21"/>
          </p:nvPr>
        </p:nvSpPr>
        <p:spPr>
          <a:xfrm>
            <a:off x="1371602" y="6400647"/>
            <a:ext cx="2680634" cy="457353"/>
          </a:xfrm>
        </p:spPr>
        <p:txBody>
          <a:bodyPr anchor="ctr">
            <a:normAutofit/>
          </a:bodyPr>
          <a:lstStyle/>
          <a:p>
            <a:pPr>
              <a:spcAft>
                <a:spcPts val="600"/>
              </a:spcAft>
            </a:pPr>
            <a:r>
              <a:rPr lang="en-US"/>
              <a:t>© Novara 2026. All Rights Reserved. </a:t>
            </a:r>
          </a:p>
        </p:txBody>
      </p:sp>
      <p:pic>
        <p:nvPicPr>
          <p:cNvPr id="1028" name="Picture 4">
            <a:extLst>
              <a:ext uri="{FF2B5EF4-FFF2-40B4-BE49-F238E27FC236}">
                <a16:creationId xmlns:a16="http://schemas.microsoft.com/office/drawing/2014/main" id="{7B1B42F6-6E28-F26B-6984-D4217585FB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7801" r="14051" b="-1"/>
          <a:stretch>
            <a:fillRect/>
          </a:stretch>
        </p:blipFill>
        <p:spPr bwMode="auto">
          <a:xfrm>
            <a:off x="6096000" y="-4050"/>
            <a:ext cx="5579444" cy="6404850"/>
          </a:xfrm>
          <a:custGeom>
            <a:avLst/>
            <a:gdLst>
              <a:gd name="csX0" fmla="*/ 0 w 5579444"/>
              <a:gd name="csY0" fmla="*/ 0 h 6404850"/>
              <a:gd name="csX1" fmla="*/ 5203663 w 5579444"/>
              <a:gd name="csY1" fmla="*/ 0 h 6404850"/>
              <a:gd name="csX2" fmla="*/ 5579444 w 5579444"/>
              <a:gd name="csY2" fmla="*/ 0 h 6404850"/>
              <a:gd name="csX3" fmla="*/ 5579444 w 5579444"/>
              <a:gd name="csY3" fmla="*/ 5939906 h 6404850"/>
              <a:gd name="csX4" fmla="*/ 5114270 w 5579444"/>
              <a:gd name="csY4" fmla="*/ 6404850 h 6404850"/>
              <a:gd name="csX5" fmla="*/ 4738489 w 5579444"/>
              <a:gd name="csY5" fmla="*/ 6404850 h 6404850"/>
              <a:gd name="csX6" fmla="*/ 0 w 5579444"/>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79444" h="6404850">
                <a:moveTo>
                  <a:pt x="0" y="0"/>
                </a:moveTo>
                <a:lnTo>
                  <a:pt x="5203663" y="0"/>
                </a:lnTo>
                <a:lnTo>
                  <a:pt x="5579444" y="0"/>
                </a:lnTo>
                <a:lnTo>
                  <a:pt x="5579444" y="5939906"/>
                </a:lnTo>
                <a:lnTo>
                  <a:pt x="5114270" y="6404850"/>
                </a:lnTo>
                <a:lnTo>
                  <a:pt x="4738489" y="6404850"/>
                </a:lnTo>
                <a:lnTo>
                  <a:pt x="0" y="6404850"/>
                </a:lnTo>
                <a:close/>
              </a:path>
            </a:pathLst>
          </a:custGeom>
          <a:solidFill>
            <a:srgbClr val="FFFFFF"/>
          </a:solidFill>
        </p:spPr>
      </p:pic>
    </p:spTree>
    <p:custDataLst>
      <p:tags r:id="rId1"/>
    </p:custDataLst>
    <p:extLst>
      <p:ext uri="{BB962C8B-B14F-4D97-AF65-F5344CB8AC3E}">
        <p14:creationId xmlns:p14="http://schemas.microsoft.com/office/powerpoint/2010/main" val="1190285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childTnLst>
                          </p:cTn>
                        </p:par>
                        <p:par>
                          <p:cTn id="11" fill="hold">
                            <p:stCondLst>
                              <p:cond delay="1500"/>
                            </p:stCondLst>
                            <p:childTnLst>
                              <p:par>
                                <p:cTn id="12" presetID="10" presetClass="entr" presetSubtype="0" fill="hold" grpId="0" nodeType="afterEffect">
                                  <p:stCondLst>
                                    <p:cond delay="100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500"/>
                                        <p:tgtEl>
                                          <p:spTgt spid="5">
                                            <p:txEl>
                                              <p:pRg st="1" end="1"/>
                                            </p:txEl>
                                          </p:spTgt>
                                        </p:tgtEl>
                                      </p:cBhvr>
                                    </p:animEffect>
                                  </p:childTnLst>
                                </p:cTn>
                              </p:par>
                            </p:childTnLst>
                          </p:cTn>
                        </p:par>
                        <p:par>
                          <p:cTn id="15" fill="hold">
                            <p:stCondLst>
                              <p:cond delay="3000"/>
                            </p:stCondLst>
                            <p:childTnLst>
                              <p:par>
                                <p:cTn id="16" presetID="10" presetClass="entr" presetSubtype="0" fill="hold" grpId="0" nodeType="afterEffect">
                                  <p:stCondLst>
                                    <p:cond delay="100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500"/>
                                        <p:tgtEl>
                                          <p:spTgt spid="5">
                                            <p:txEl>
                                              <p:pRg st="2" end="2"/>
                                            </p:txEl>
                                          </p:spTgt>
                                        </p:tgtEl>
                                      </p:cBhvr>
                                    </p:animEffect>
                                  </p:childTnLst>
                                </p:cTn>
                              </p:par>
                            </p:childTnLst>
                          </p:cTn>
                        </p:par>
                        <p:par>
                          <p:cTn id="19" fill="hold">
                            <p:stCondLst>
                              <p:cond delay="4500"/>
                            </p:stCondLst>
                            <p:childTnLst>
                              <p:par>
                                <p:cTn id="20" presetID="10" presetClass="entr" presetSubtype="0" fill="hold" grpId="0" nodeType="afterEffect">
                                  <p:stCondLst>
                                    <p:cond delay="100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par>
                          <p:cTn id="23" fill="hold">
                            <p:stCondLst>
                              <p:cond delay="6000"/>
                            </p:stCondLst>
                            <p:childTnLst>
                              <p:par>
                                <p:cTn id="24" presetID="10" presetClass="entr" presetSubtype="0" fill="hold" grpId="0" nodeType="afterEffect">
                                  <p:stCondLst>
                                    <p:cond delay="1000"/>
                                  </p:stCondLst>
                                  <p:childTnLst>
                                    <p:set>
                                      <p:cBhvr>
                                        <p:cTn id="25" dur="1" fill="hold">
                                          <p:stCondLst>
                                            <p:cond delay="0"/>
                                          </p:stCondLst>
                                        </p:cTn>
                                        <p:tgtEl>
                                          <p:spTgt spid="5">
                                            <p:txEl>
                                              <p:pRg st="4" end="4"/>
                                            </p:txEl>
                                          </p:spTgt>
                                        </p:tgtEl>
                                        <p:attrNameLst>
                                          <p:attrName>style.visibility</p:attrName>
                                        </p:attrNameLst>
                                      </p:cBhvr>
                                      <p:to>
                                        <p:strVal val="visible"/>
                                      </p:to>
                                    </p:set>
                                    <p:animEffect transition="in" filter="fade">
                                      <p:cBhvr>
                                        <p:cTn id="26"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FD1177AC-560A-4BF5-8AED-FB10AA649DA8}"/>
              </a:ext>
            </a:extLst>
          </p:cNvPr>
          <p:cNvSpPr txBox="1">
            <a:spLocks noGrp="1"/>
          </p:cNvSpPr>
          <p:nvPr>
            <p:ph sz="half" idx="20"/>
          </p:nvPr>
        </p:nvSpPr>
        <p:spPr>
          <a:xfrm>
            <a:off x="488663" y="1944688"/>
            <a:ext cx="5131088" cy="4113212"/>
          </a:xfrm>
        </p:spPr>
        <p:txBody>
          <a:bodyPr anchor="t">
            <a:normAutofit/>
          </a:bodyPr>
          <a:lstStyle>
            <a:lvl1pPr marL="365760" indent="-365760" algn="l" defTabSz="914400" rtl="0" eaLnBrk="1" latinLnBrk="0" hangingPunct="1">
              <a:lnSpc>
                <a:spcPct val="100000"/>
              </a:lnSpc>
              <a:spcBef>
                <a:spcPts val="1600"/>
              </a:spcBef>
              <a:buClr>
                <a:schemeClr val="accent2"/>
              </a:buClr>
              <a:buFont typeface="Arial" panose="020B0604020202020204" pitchFamily="34" charset="0"/>
              <a:buChar char="•"/>
              <a:defRPr sz="2200" kern="1200" baseline="0">
                <a:solidFill>
                  <a:schemeClr val="tx1">
                    <a:lumMod val="85000"/>
                    <a:lumOff val="15000"/>
                  </a:schemeClr>
                </a:solidFill>
                <a:latin typeface="+mn-lt"/>
                <a:ea typeface="+mn-ea"/>
                <a:cs typeface="+mn-cs"/>
              </a:defRPr>
            </a:lvl1pPr>
            <a:lvl2pPr marL="868680" indent="-320040" algn="l" defTabSz="914400" rtl="0" eaLnBrk="1" latinLnBrk="0" hangingPunct="1">
              <a:lnSpc>
                <a:spcPct val="100000"/>
              </a:lnSpc>
              <a:spcBef>
                <a:spcPts val="300"/>
              </a:spcBef>
              <a:spcAft>
                <a:spcPts val="300"/>
              </a:spcAft>
              <a:buClr>
                <a:schemeClr val="tx2"/>
              </a:buClr>
              <a:buFont typeface="System Font Regular"/>
              <a:buChar char="–"/>
              <a:defRPr sz="1800" kern="1200" baseline="0">
                <a:solidFill>
                  <a:schemeClr val="tx1">
                    <a:lumMod val="85000"/>
                    <a:lumOff val="15000"/>
                  </a:schemeClr>
                </a:solidFill>
                <a:latin typeface="+mn-lt"/>
                <a:ea typeface="+mn-ea"/>
                <a:cs typeface="+mn-cs"/>
              </a:defRPr>
            </a:lvl2pPr>
            <a:lvl3pPr marL="1234440" indent="-228600" algn="l" defTabSz="914400" rtl="0" eaLnBrk="1" latinLnBrk="0" hangingPunct="1">
              <a:lnSpc>
                <a:spcPct val="100000"/>
              </a:lnSpc>
              <a:spcBef>
                <a:spcPts val="200"/>
              </a:spcBef>
              <a:spcAft>
                <a:spcPts val="200"/>
              </a:spcAft>
              <a:buClr>
                <a:schemeClr val="tx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100000"/>
              </a:lnSpc>
              <a:spcBef>
                <a:spcPts val="200"/>
              </a:spcBef>
              <a:spcAft>
                <a:spcPts val="200"/>
              </a:spcAft>
              <a:buClr>
                <a:schemeClr val="tx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965960" indent="-228600" algn="l" defTabSz="914400" rtl="0" eaLnBrk="1" latinLnBrk="0" hangingPunct="1">
              <a:lnSpc>
                <a:spcPct val="100000"/>
              </a:lnSpc>
              <a:spcBef>
                <a:spcPts val="200"/>
              </a:spcBef>
              <a:spcAft>
                <a:spcPts val="200"/>
              </a:spcAft>
              <a:buClr>
                <a:schemeClr val="tx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4048" lvl="2" indent="-384048"/>
            <a:r>
              <a:rPr lang="en-US" dirty="0">
                <a:solidFill>
                  <a:schemeClr val="tx1"/>
                </a:solidFill>
              </a:rPr>
              <a:t>Provide your clients a complete risk prevention and workplace safety solution</a:t>
            </a:r>
          </a:p>
          <a:p>
            <a:pPr marL="384048" lvl="2" indent="-384048"/>
            <a:r>
              <a:rPr lang="en-US" dirty="0">
                <a:solidFill>
                  <a:schemeClr val="tx1"/>
                </a:solidFill>
              </a:rPr>
              <a:t>Reinforce your brokerage’s role as their trusted partner</a:t>
            </a:r>
          </a:p>
          <a:p>
            <a:pPr marL="384048" lvl="2" indent="-384048"/>
            <a:r>
              <a:rPr lang="en-US" dirty="0">
                <a:solidFill>
                  <a:schemeClr val="tx1"/>
                </a:solidFill>
              </a:rPr>
              <a:t>Deepen existing client relationships</a:t>
            </a:r>
          </a:p>
          <a:p>
            <a:pPr marL="384048" lvl="2" indent="-384048"/>
            <a:r>
              <a:rPr lang="en-US" dirty="0">
                <a:solidFill>
                  <a:schemeClr val="tx1"/>
                </a:solidFill>
              </a:rPr>
              <a:t>Reduce/control Ex-Mod</a:t>
            </a:r>
          </a:p>
        </p:txBody>
      </p:sp>
      <p:sp>
        <p:nvSpPr>
          <p:cNvPr id="4" name="Title 3">
            <a:extLst>
              <a:ext uri="{FF2B5EF4-FFF2-40B4-BE49-F238E27FC236}">
                <a16:creationId xmlns:a16="http://schemas.microsoft.com/office/drawing/2014/main" id="{1BB10CC5-28A2-46DC-9F9D-AB05D667B7B6}"/>
              </a:ext>
            </a:extLst>
          </p:cNvPr>
          <p:cNvSpPr>
            <a:spLocks noGrp="1"/>
          </p:cNvSpPr>
          <p:nvPr>
            <p:ph type="title"/>
          </p:nvPr>
        </p:nvSpPr>
        <p:spPr>
          <a:xfrm>
            <a:off x="484879" y="457200"/>
            <a:ext cx="5123017" cy="1037372"/>
          </a:xfrm>
        </p:spPr>
        <p:txBody>
          <a:bodyPr anchor="t">
            <a:normAutofit/>
          </a:bodyPr>
          <a:lstStyle/>
          <a:p>
            <a:r>
              <a:rPr lang="en-US" dirty="0"/>
              <a:t>Benefits to Your Business</a:t>
            </a:r>
          </a:p>
        </p:txBody>
      </p:sp>
      <p:sp>
        <p:nvSpPr>
          <p:cNvPr id="2" name="Text Placeholder 1">
            <a:extLst>
              <a:ext uri="{FF2B5EF4-FFF2-40B4-BE49-F238E27FC236}">
                <a16:creationId xmlns:a16="http://schemas.microsoft.com/office/drawing/2014/main" id="{392322A8-D943-4B56-9821-2D40891AC2A7}"/>
              </a:ext>
            </a:extLst>
          </p:cNvPr>
          <p:cNvSpPr>
            <a:spLocks noGrp="1"/>
          </p:cNvSpPr>
          <p:nvPr>
            <p:ph type="body" sz="quarter" idx="13"/>
          </p:nvPr>
        </p:nvSpPr>
        <p:spPr>
          <a:xfrm>
            <a:off x="476807" y="1494572"/>
            <a:ext cx="5131089" cy="407988"/>
          </a:xfrm>
        </p:spPr>
        <p:txBody>
          <a:bodyPr anchor="t">
            <a:normAutofit/>
          </a:bodyPr>
          <a:lstStyle/>
          <a:p>
            <a:pPr>
              <a:lnSpc>
                <a:spcPct val="100000"/>
              </a:lnSpc>
              <a:spcAft>
                <a:spcPts val="600"/>
              </a:spcAft>
            </a:pPr>
            <a:r>
              <a:rPr lang="en-US" dirty="0"/>
              <a:t>Add Value for Your Client</a:t>
            </a:r>
          </a:p>
          <a:p>
            <a:pPr>
              <a:lnSpc>
                <a:spcPct val="100000"/>
              </a:lnSpc>
              <a:spcAft>
                <a:spcPts val="600"/>
              </a:spcAft>
            </a:pPr>
            <a:endParaRPr lang="en-US" dirty="0"/>
          </a:p>
        </p:txBody>
      </p:sp>
      <p:sp>
        <p:nvSpPr>
          <p:cNvPr id="3081" name="Footer Placeholder 4">
            <a:extLst>
              <a:ext uri="{FF2B5EF4-FFF2-40B4-BE49-F238E27FC236}">
                <a16:creationId xmlns:a16="http://schemas.microsoft.com/office/drawing/2014/main" id="{2704C644-A955-792B-3F4D-DD83EA3C8F53}"/>
              </a:ext>
            </a:extLst>
          </p:cNvPr>
          <p:cNvSpPr>
            <a:spLocks noGrp="1"/>
          </p:cNvSpPr>
          <p:nvPr>
            <p:ph type="ftr" sz="quarter" idx="21"/>
          </p:nvPr>
        </p:nvSpPr>
        <p:spPr>
          <a:xfrm>
            <a:off x="1371602" y="6400647"/>
            <a:ext cx="2680634" cy="457353"/>
          </a:xfrm>
        </p:spPr>
        <p:txBody>
          <a:bodyPr anchor="ctr">
            <a:normAutofit/>
          </a:bodyPr>
          <a:lstStyle/>
          <a:p>
            <a:pPr>
              <a:spcAft>
                <a:spcPts val="600"/>
              </a:spcAft>
            </a:pPr>
            <a:r>
              <a:rPr lang="en-US"/>
              <a:t>© Novara 2026. All Rights Reserved. </a:t>
            </a:r>
          </a:p>
        </p:txBody>
      </p:sp>
      <p:pic>
        <p:nvPicPr>
          <p:cNvPr id="2050" name="Picture 2">
            <a:extLst>
              <a:ext uri="{FF2B5EF4-FFF2-40B4-BE49-F238E27FC236}">
                <a16:creationId xmlns:a16="http://schemas.microsoft.com/office/drawing/2014/main" id="{09C82502-FC23-6CC6-2A18-EC8CFBC796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890" r="39962" b="-1"/>
          <a:stretch>
            <a:fillRect/>
          </a:stretch>
        </p:blipFill>
        <p:spPr bwMode="auto">
          <a:xfrm>
            <a:off x="6096000" y="-4050"/>
            <a:ext cx="5579444" cy="6404850"/>
          </a:xfrm>
          <a:custGeom>
            <a:avLst/>
            <a:gdLst>
              <a:gd name="csX0" fmla="*/ 0 w 5579444"/>
              <a:gd name="csY0" fmla="*/ 0 h 6404850"/>
              <a:gd name="csX1" fmla="*/ 5203663 w 5579444"/>
              <a:gd name="csY1" fmla="*/ 0 h 6404850"/>
              <a:gd name="csX2" fmla="*/ 5579444 w 5579444"/>
              <a:gd name="csY2" fmla="*/ 0 h 6404850"/>
              <a:gd name="csX3" fmla="*/ 5579444 w 5579444"/>
              <a:gd name="csY3" fmla="*/ 5939906 h 6404850"/>
              <a:gd name="csX4" fmla="*/ 5114270 w 5579444"/>
              <a:gd name="csY4" fmla="*/ 6404850 h 6404850"/>
              <a:gd name="csX5" fmla="*/ 4738489 w 5579444"/>
              <a:gd name="csY5" fmla="*/ 6404850 h 6404850"/>
              <a:gd name="csX6" fmla="*/ 0 w 5579444"/>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79444" h="6404850">
                <a:moveTo>
                  <a:pt x="0" y="0"/>
                </a:moveTo>
                <a:lnTo>
                  <a:pt x="5203663" y="0"/>
                </a:lnTo>
                <a:lnTo>
                  <a:pt x="5579444" y="0"/>
                </a:lnTo>
                <a:lnTo>
                  <a:pt x="5579444" y="5939906"/>
                </a:lnTo>
                <a:lnTo>
                  <a:pt x="5114270" y="6404850"/>
                </a:lnTo>
                <a:lnTo>
                  <a:pt x="4738489" y="6404850"/>
                </a:lnTo>
                <a:lnTo>
                  <a:pt x="0" y="6404850"/>
                </a:lnTo>
                <a:close/>
              </a:path>
            </a:pathLst>
          </a:custGeom>
          <a:solidFill>
            <a:srgbClr val="FFFFFF"/>
          </a:solidFill>
        </p:spPr>
      </p:pic>
    </p:spTree>
    <p:custDataLst>
      <p:tags r:id="rId1"/>
    </p:custDataLst>
    <p:extLst>
      <p:ext uri="{BB962C8B-B14F-4D97-AF65-F5344CB8AC3E}">
        <p14:creationId xmlns:p14="http://schemas.microsoft.com/office/powerpoint/2010/main" val="2607951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13">
                                            <p:bg/>
                                          </p:spTgt>
                                        </p:tgtEl>
                                        <p:attrNameLst>
                                          <p:attrName>style.visibility</p:attrName>
                                        </p:attrNameLst>
                                      </p:cBhvr>
                                      <p:to>
                                        <p:strVal val="visible"/>
                                      </p:to>
                                    </p:set>
                                    <p:animEffect transition="in" filter="fade">
                                      <p:cBhvr>
                                        <p:cTn id="7" dur="500"/>
                                        <p:tgtEl>
                                          <p:spTgt spid="13">
                                            <p:bg/>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500"/>
                                        <p:tgtEl>
                                          <p:spTgt spid="13">
                                            <p:txEl>
                                              <p:pRg st="0" end="0"/>
                                            </p:txEl>
                                          </p:spTgt>
                                        </p:tgtEl>
                                      </p:cBhvr>
                                    </p:animEffect>
                                  </p:childTnLst>
                                </p:cTn>
                              </p:par>
                            </p:childTnLst>
                          </p:cTn>
                        </p:par>
                        <p:par>
                          <p:cTn id="11" fill="hold">
                            <p:stCondLst>
                              <p:cond delay="1500"/>
                            </p:stCondLst>
                            <p:childTnLst>
                              <p:par>
                                <p:cTn id="12" presetID="10" presetClass="entr" presetSubtype="0" fill="hold" grpId="0" nodeType="afterEffect">
                                  <p:stCondLst>
                                    <p:cond delay="100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500"/>
                                        <p:tgtEl>
                                          <p:spTgt spid="13">
                                            <p:txEl>
                                              <p:pRg st="1" end="1"/>
                                            </p:txEl>
                                          </p:spTgt>
                                        </p:tgtEl>
                                      </p:cBhvr>
                                    </p:animEffect>
                                  </p:childTnLst>
                                </p:cTn>
                              </p:par>
                            </p:childTnLst>
                          </p:cTn>
                        </p:par>
                        <p:par>
                          <p:cTn id="15" fill="hold">
                            <p:stCondLst>
                              <p:cond delay="3000"/>
                            </p:stCondLst>
                            <p:childTnLst>
                              <p:par>
                                <p:cTn id="16" presetID="10" presetClass="entr" presetSubtype="0" fill="hold" grpId="0" nodeType="afterEffect">
                                  <p:stCondLst>
                                    <p:cond delay="1000"/>
                                  </p:stCondLst>
                                  <p:childTnLst>
                                    <p:set>
                                      <p:cBhvr>
                                        <p:cTn id="17" dur="1" fill="hold">
                                          <p:stCondLst>
                                            <p:cond delay="0"/>
                                          </p:stCondLst>
                                        </p:cTn>
                                        <p:tgtEl>
                                          <p:spTgt spid="13">
                                            <p:txEl>
                                              <p:pRg st="2" end="2"/>
                                            </p:txEl>
                                          </p:spTgt>
                                        </p:tgtEl>
                                        <p:attrNameLst>
                                          <p:attrName>style.visibility</p:attrName>
                                        </p:attrNameLst>
                                      </p:cBhvr>
                                      <p:to>
                                        <p:strVal val="visible"/>
                                      </p:to>
                                    </p:set>
                                    <p:animEffect transition="in" filter="fade">
                                      <p:cBhvr>
                                        <p:cTn id="18" dur="500"/>
                                        <p:tgtEl>
                                          <p:spTgt spid="13">
                                            <p:txEl>
                                              <p:pRg st="2" end="2"/>
                                            </p:txEl>
                                          </p:spTgt>
                                        </p:tgtEl>
                                      </p:cBhvr>
                                    </p:animEffect>
                                  </p:childTnLst>
                                </p:cTn>
                              </p:par>
                            </p:childTnLst>
                          </p:cTn>
                        </p:par>
                        <p:par>
                          <p:cTn id="19" fill="hold">
                            <p:stCondLst>
                              <p:cond delay="4500"/>
                            </p:stCondLst>
                            <p:childTnLst>
                              <p:par>
                                <p:cTn id="20" presetID="10" presetClass="entr" presetSubtype="0" fill="hold" grpId="0" nodeType="afterEffect">
                                  <p:stCondLst>
                                    <p:cond delay="100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fade">
                                      <p:cBhvr>
                                        <p:cTn id="22"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DDDA0-7A3A-949E-B77B-07632C270D72}"/>
            </a:ext>
          </a:extLst>
        </p:cNvPr>
        <p:cNvGrpSpPr/>
        <p:nvPr/>
      </p:nvGrpSpPr>
      <p:grpSpPr>
        <a:xfrm>
          <a:off x="0" y="0"/>
          <a:ext cx="0" cy="0"/>
          <a:chOff x="0" y="0"/>
          <a:chExt cx="0" cy="0"/>
        </a:xfrm>
      </p:grpSpPr>
      <p:sp>
        <p:nvSpPr>
          <p:cNvPr id="7" name="Object 6">
            <a:extLst>
              <a:ext uri="{FF2B5EF4-FFF2-40B4-BE49-F238E27FC236}">
                <a16:creationId xmlns:a16="http://schemas.microsoft.com/office/drawing/2014/main" id="{C81151CA-AC72-CA7A-1AD5-56BD6B7682F0}"/>
              </a:ext>
            </a:extLst>
          </p:cNvPr>
          <p:cNvSpPr/>
          <p:nvPr/>
        </p:nvSpPr>
        <p:spPr>
          <a:xfrm>
            <a:off x="7316544" y="1112361"/>
            <a:ext cx="5192448" cy="1035882"/>
          </a:xfrm>
          <a:prstGeom prst="rect">
            <a:avLst/>
          </a:prstGeom>
          <a:noFill/>
        </p:spPr>
        <p:txBody>
          <a:bodyPr wrap="square" lIns="0" tIns="0" rIns="0" bIns="0" rtlCol="0" anchor="ctr"/>
          <a:lstStyle/>
          <a:p>
            <a:pPr algn="l">
              <a:lnSpc>
                <a:spcPts val="4080"/>
              </a:lnSpc>
              <a:buNone/>
            </a:pPr>
            <a:endParaRPr lang="en-US" sz="3000">
              <a:latin typeface="+mj-lt"/>
            </a:endParaRPr>
          </a:p>
        </p:txBody>
      </p:sp>
      <p:sp>
        <p:nvSpPr>
          <p:cNvPr id="4" name="Content Placeholder 3">
            <a:extLst>
              <a:ext uri="{FF2B5EF4-FFF2-40B4-BE49-F238E27FC236}">
                <a16:creationId xmlns:a16="http://schemas.microsoft.com/office/drawing/2014/main" id="{FE03B231-85B0-2B45-708C-F8C39BF05A4D}"/>
              </a:ext>
            </a:extLst>
          </p:cNvPr>
          <p:cNvSpPr>
            <a:spLocks noGrp="1"/>
          </p:cNvSpPr>
          <p:nvPr>
            <p:ph sz="half" idx="1"/>
          </p:nvPr>
        </p:nvSpPr>
        <p:spPr>
          <a:xfrm>
            <a:off x="407262" y="2066735"/>
            <a:ext cx="3669440" cy="4029928"/>
          </a:xfrm>
        </p:spPr>
        <p:txBody>
          <a:bodyPr/>
          <a:lstStyle/>
          <a:p>
            <a:pPr>
              <a:buFont typeface="Arial" panose="020B0604020202020204" pitchFamily="34" charset="0"/>
              <a:buChar char="•"/>
            </a:pPr>
            <a:r>
              <a:rPr kumimoji="0" lang="en-US" sz="3200" b="1" i="0" u="none" strike="noStrike" kern="1200" cap="none" spc="0" normalizeH="0" baseline="0" noProof="0" dirty="0">
                <a:ln>
                  <a:noFill/>
                </a:ln>
                <a:solidFill>
                  <a:schemeClr val="accent6"/>
                </a:solidFill>
                <a:effectLst/>
                <a:uLnTx/>
                <a:uFillTx/>
                <a:latin typeface="Arial" panose="020B0604020202020204"/>
                <a:ea typeface="Ingra" pitchFamily="34" charset="-122"/>
                <a:cs typeface="Ingra" pitchFamily="34" charset="-120"/>
              </a:rPr>
              <a:t>Automate Manual Processes</a:t>
            </a:r>
            <a:endParaRPr lang="en-US" dirty="0">
              <a:solidFill>
                <a:schemeClr val="accent6"/>
              </a:solidFill>
            </a:endParaRPr>
          </a:p>
        </p:txBody>
      </p:sp>
      <p:sp>
        <p:nvSpPr>
          <p:cNvPr id="3" name="Title 2">
            <a:extLst>
              <a:ext uri="{FF2B5EF4-FFF2-40B4-BE49-F238E27FC236}">
                <a16:creationId xmlns:a16="http://schemas.microsoft.com/office/drawing/2014/main" id="{85F2AF6B-A1F6-A9A8-01E1-D9B5000C8334}"/>
              </a:ext>
            </a:extLst>
          </p:cNvPr>
          <p:cNvSpPr>
            <a:spLocks noGrp="1"/>
          </p:cNvSpPr>
          <p:nvPr>
            <p:ph type="title"/>
          </p:nvPr>
        </p:nvSpPr>
        <p:spPr/>
        <p:txBody>
          <a:bodyPr/>
          <a:lstStyle/>
          <a:p>
            <a:r>
              <a:rPr lang="en-US" sz="3200" b="1" dirty="0">
                <a:solidFill>
                  <a:srgbClr val="F5F6F2"/>
                </a:solidFill>
                <a:ea typeface="Ingra" pitchFamily="34" charset="-122"/>
                <a:cs typeface="Ingra" pitchFamily="34" charset="-120"/>
              </a:rPr>
              <a:t>Delivering Value to Your Clients</a:t>
            </a:r>
            <a:endParaRPr lang="en-US" sz="3200" dirty="0"/>
          </a:p>
        </p:txBody>
      </p:sp>
      <p:sp>
        <p:nvSpPr>
          <p:cNvPr id="5" name="Content Placeholder 20">
            <a:extLst>
              <a:ext uri="{FF2B5EF4-FFF2-40B4-BE49-F238E27FC236}">
                <a16:creationId xmlns:a16="http://schemas.microsoft.com/office/drawing/2014/main" id="{6ACB7BAA-954A-5ED9-1234-063FEE029644}"/>
              </a:ext>
            </a:extLst>
          </p:cNvPr>
          <p:cNvSpPr txBox="1">
            <a:spLocks/>
          </p:cNvSpPr>
          <p:nvPr/>
        </p:nvSpPr>
        <p:spPr>
          <a:xfrm>
            <a:off x="5416005" y="975886"/>
            <a:ext cx="5676065" cy="2861626"/>
          </a:xfrm>
          <a:prstGeom prst="rect">
            <a:avLst/>
          </a:prstGeom>
          <a:noFill/>
        </p:spPr>
        <p:txBody>
          <a:bodyPr vert="horz" lIns="0" tIns="0" rIns="0" bIns="0" rtlCol="0" anchor="t" anchorCtr="0">
            <a:normAutofit/>
          </a:bodyPr>
          <a:lstStyle>
            <a:lvl1pPr marL="274320" indent="-274320" algn="l" defTabSz="914400" rtl="0" eaLnBrk="1" latinLnBrk="0" hangingPunct="1">
              <a:lnSpc>
                <a:spcPct val="110000"/>
              </a:lnSpc>
              <a:spcBef>
                <a:spcPts val="1000"/>
              </a:spcBef>
              <a:buClrTx/>
              <a:buFont typeface="System Font Regular"/>
              <a:buChar char="»"/>
              <a:defRPr sz="1600" kern="1200" baseline="0">
                <a:solidFill>
                  <a:schemeClr val="bg1"/>
                </a:solidFill>
                <a:latin typeface="+mn-lt"/>
                <a:ea typeface="+mn-ea"/>
                <a:cs typeface="+mn-cs"/>
              </a:defRPr>
            </a:lvl1pPr>
            <a:lvl2pPr marL="548640" indent="-182880" algn="l" defTabSz="914400" rtl="0" eaLnBrk="1" latinLnBrk="0" hangingPunct="1">
              <a:lnSpc>
                <a:spcPct val="110000"/>
              </a:lnSpc>
              <a:spcBef>
                <a:spcPts val="300"/>
              </a:spcBef>
              <a:spcAft>
                <a:spcPts val="300"/>
              </a:spcAft>
              <a:buClrTx/>
              <a:buFont typeface="Arial" panose="020B0604020202020204" pitchFamily="34" charset="0"/>
              <a:buChar char="•"/>
              <a:defRPr sz="1600" kern="1200" baseline="0">
                <a:solidFill>
                  <a:schemeClr val="bg1"/>
                </a:solidFill>
                <a:latin typeface="+mn-lt"/>
                <a:ea typeface="+mn-ea"/>
                <a:cs typeface="+mn-cs"/>
              </a:defRPr>
            </a:lvl2pPr>
            <a:lvl3pPr marL="822960" indent="-18288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3pPr>
            <a:lvl4pPr marL="109728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4pPr>
            <a:lvl5pPr marL="137160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0990" indent="-380990">
              <a:buFont typeface="Arial" panose="020B0604020202020204" pitchFamily="34" charset="0"/>
              <a:buChar char="•"/>
            </a:pPr>
            <a:r>
              <a:rPr lang="en-US" sz="2400" dirty="0">
                <a:solidFill>
                  <a:schemeClr val="tx1"/>
                </a:solidFill>
              </a:rPr>
              <a:t>Reduce Paper-Driven Processes</a:t>
            </a:r>
          </a:p>
          <a:p>
            <a:pPr marL="380990" indent="-380990">
              <a:buFont typeface="Arial" panose="020B0604020202020204" pitchFamily="34" charset="0"/>
              <a:buChar char="•"/>
            </a:pPr>
            <a:r>
              <a:rPr lang="en-US" sz="2400" dirty="0">
                <a:solidFill>
                  <a:schemeClr val="tx1"/>
                </a:solidFill>
              </a:rPr>
              <a:t>Reporting</a:t>
            </a:r>
          </a:p>
          <a:p>
            <a:pPr marL="380990" indent="-380990">
              <a:buFont typeface="Arial" panose="020B0604020202020204" pitchFamily="34" charset="0"/>
              <a:buChar char="•"/>
            </a:pPr>
            <a:r>
              <a:rPr lang="en-US" sz="2400" dirty="0">
                <a:solidFill>
                  <a:schemeClr val="tx1"/>
                </a:solidFill>
              </a:rPr>
              <a:t>Consistent Communication</a:t>
            </a:r>
          </a:p>
        </p:txBody>
      </p:sp>
      <p:pic>
        <p:nvPicPr>
          <p:cNvPr id="9" name="Picture 8">
            <a:extLst>
              <a:ext uri="{FF2B5EF4-FFF2-40B4-BE49-F238E27FC236}">
                <a16:creationId xmlns:a16="http://schemas.microsoft.com/office/drawing/2014/main" id="{E686A531-4EB4-5BBA-7703-0D93CEE91648}"/>
              </a:ext>
            </a:extLst>
          </p:cNvPr>
          <p:cNvPicPr>
            <a:picLocks noChangeAspect="1"/>
          </p:cNvPicPr>
          <p:nvPr/>
        </p:nvPicPr>
        <p:blipFill>
          <a:blip r:embed="rId3"/>
          <a:stretch>
            <a:fillRect/>
          </a:stretch>
        </p:blipFill>
        <p:spPr>
          <a:xfrm>
            <a:off x="6053801" y="3053082"/>
            <a:ext cx="3904065" cy="2829032"/>
          </a:xfrm>
          <a:prstGeom prst="rect">
            <a:avLst/>
          </a:prstGeom>
        </p:spPr>
      </p:pic>
    </p:spTree>
    <p:extLst>
      <p:ext uri="{BB962C8B-B14F-4D97-AF65-F5344CB8AC3E}">
        <p14:creationId xmlns:p14="http://schemas.microsoft.com/office/powerpoint/2010/main" val="3431502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9AB5B-7E81-3B09-82ED-8B65F375F8E8}"/>
            </a:ext>
          </a:extLst>
        </p:cNvPr>
        <p:cNvGrpSpPr/>
        <p:nvPr/>
      </p:nvGrpSpPr>
      <p:grpSpPr>
        <a:xfrm>
          <a:off x="0" y="0"/>
          <a:ext cx="0" cy="0"/>
          <a:chOff x="0" y="0"/>
          <a:chExt cx="0" cy="0"/>
        </a:xfrm>
      </p:grpSpPr>
      <p:sp>
        <p:nvSpPr>
          <p:cNvPr id="7" name="Object 6">
            <a:extLst>
              <a:ext uri="{FF2B5EF4-FFF2-40B4-BE49-F238E27FC236}">
                <a16:creationId xmlns:a16="http://schemas.microsoft.com/office/drawing/2014/main" id="{0E2E5CB3-8695-35D5-B4A6-345449B7F8C5}"/>
              </a:ext>
            </a:extLst>
          </p:cNvPr>
          <p:cNvSpPr/>
          <p:nvPr/>
        </p:nvSpPr>
        <p:spPr>
          <a:xfrm>
            <a:off x="7316544" y="1112361"/>
            <a:ext cx="5192448" cy="1035882"/>
          </a:xfrm>
          <a:prstGeom prst="rect">
            <a:avLst/>
          </a:prstGeom>
          <a:noFill/>
        </p:spPr>
        <p:txBody>
          <a:bodyPr wrap="square" lIns="0" tIns="0" rIns="0" bIns="0" rtlCol="0" anchor="ctr"/>
          <a:lstStyle/>
          <a:p>
            <a:pPr algn="l">
              <a:lnSpc>
                <a:spcPts val="4080"/>
              </a:lnSpc>
              <a:buNone/>
            </a:pPr>
            <a:endParaRPr lang="en-US" sz="3000">
              <a:latin typeface="+mj-lt"/>
            </a:endParaRPr>
          </a:p>
        </p:txBody>
      </p:sp>
      <p:sp>
        <p:nvSpPr>
          <p:cNvPr id="4" name="Content Placeholder 3">
            <a:extLst>
              <a:ext uri="{FF2B5EF4-FFF2-40B4-BE49-F238E27FC236}">
                <a16:creationId xmlns:a16="http://schemas.microsoft.com/office/drawing/2014/main" id="{4BA56A07-C7B9-6798-9527-B440423B208B}"/>
              </a:ext>
            </a:extLst>
          </p:cNvPr>
          <p:cNvSpPr>
            <a:spLocks noGrp="1"/>
          </p:cNvSpPr>
          <p:nvPr>
            <p:ph sz="half" idx="1"/>
          </p:nvPr>
        </p:nvSpPr>
        <p:spPr>
          <a:xfrm>
            <a:off x="407262" y="2066735"/>
            <a:ext cx="3669440" cy="4029928"/>
          </a:xfrm>
        </p:spPr>
        <p:txBody>
          <a:bodyPr/>
          <a:lstStyle/>
          <a:p>
            <a:pPr>
              <a:buFont typeface="Arial" panose="020B0604020202020204" pitchFamily="34" charset="0"/>
              <a:buChar char="•"/>
            </a:pPr>
            <a:r>
              <a:rPr kumimoji="0" lang="en-US" sz="3200" b="1" i="0" u="none" strike="noStrike" kern="1200" cap="none" spc="0" normalizeH="0" baseline="0" noProof="0" dirty="0">
                <a:ln>
                  <a:noFill/>
                </a:ln>
                <a:solidFill>
                  <a:schemeClr val="accent6"/>
                </a:solidFill>
                <a:effectLst/>
                <a:uLnTx/>
                <a:uFillTx/>
                <a:latin typeface="Arial" panose="020B0604020202020204"/>
                <a:ea typeface="Ingra" pitchFamily="34" charset="-122"/>
                <a:cs typeface="Ingra" pitchFamily="34" charset="-120"/>
              </a:rPr>
              <a:t>Automate Manual Processes</a:t>
            </a:r>
          </a:p>
          <a:p>
            <a:pPr>
              <a:buFont typeface="Arial" panose="020B0604020202020204" pitchFamily="34" charset="0"/>
              <a:buChar char="•"/>
            </a:pPr>
            <a:r>
              <a:rPr lang="en-US" sz="3200" b="1" dirty="0">
                <a:solidFill>
                  <a:schemeClr val="accent6"/>
                </a:solidFill>
                <a:latin typeface="Arial" panose="020B0604020202020204"/>
                <a:ea typeface="Ingra" pitchFamily="34" charset="-122"/>
              </a:rPr>
              <a:t>Reduce Total Cost of Risk</a:t>
            </a:r>
            <a:endParaRPr lang="en-US" dirty="0">
              <a:solidFill>
                <a:schemeClr val="accent6"/>
              </a:solidFill>
            </a:endParaRPr>
          </a:p>
        </p:txBody>
      </p:sp>
      <p:sp>
        <p:nvSpPr>
          <p:cNvPr id="3" name="Title 2">
            <a:extLst>
              <a:ext uri="{FF2B5EF4-FFF2-40B4-BE49-F238E27FC236}">
                <a16:creationId xmlns:a16="http://schemas.microsoft.com/office/drawing/2014/main" id="{7D259718-BB66-7E42-1ECB-A6BA9073E374}"/>
              </a:ext>
            </a:extLst>
          </p:cNvPr>
          <p:cNvSpPr>
            <a:spLocks noGrp="1"/>
          </p:cNvSpPr>
          <p:nvPr>
            <p:ph type="title"/>
          </p:nvPr>
        </p:nvSpPr>
        <p:spPr/>
        <p:txBody>
          <a:bodyPr/>
          <a:lstStyle/>
          <a:p>
            <a:r>
              <a:rPr lang="en-US" sz="3200" b="1" dirty="0">
                <a:solidFill>
                  <a:srgbClr val="F5F6F2"/>
                </a:solidFill>
                <a:ea typeface="Ingra" pitchFamily="34" charset="-122"/>
                <a:cs typeface="Ingra" pitchFamily="34" charset="-120"/>
              </a:rPr>
              <a:t>Delivering Value to Your Clients</a:t>
            </a:r>
            <a:endParaRPr lang="en-US" sz="3200" dirty="0"/>
          </a:p>
        </p:txBody>
      </p:sp>
      <p:sp>
        <p:nvSpPr>
          <p:cNvPr id="5" name="Content Placeholder 20">
            <a:extLst>
              <a:ext uri="{FF2B5EF4-FFF2-40B4-BE49-F238E27FC236}">
                <a16:creationId xmlns:a16="http://schemas.microsoft.com/office/drawing/2014/main" id="{F89CBDD7-78ED-CD2D-F764-BB151DB300D6}"/>
              </a:ext>
            </a:extLst>
          </p:cNvPr>
          <p:cNvSpPr txBox="1">
            <a:spLocks/>
          </p:cNvSpPr>
          <p:nvPr/>
        </p:nvSpPr>
        <p:spPr>
          <a:xfrm>
            <a:off x="5416005" y="975886"/>
            <a:ext cx="5676065" cy="2861626"/>
          </a:xfrm>
          <a:prstGeom prst="rect">
            <a:avLst/>
          </a:prstGeom>
          <a:noFill/>
        </p:spPr>
        <p:txBody>
          <a:bodyPr vert="horz" lIns="0" tIns="0" rIns="0" bIns="0" rtlCol="0" anchor="t" anchorCtr="0">
            <a:normAutofit/>
          </a:bodyPr>
          <a:lstStyle>
            <a:lvl1pPr marL="274320" indent="-274320" algn="l" defTabSz="914400" rtl="0" eaLnBrk="1" latinLnBrk="0" hangingPunct="1">
              <a:lnSpc>
                <a:spcPct val="110000"/>
              </a:lnSpc>
              <a:spcBef>
                <a:spcPts val="1000"/>
              </a:spcBef>
              <a:buClrTx/>
              <a:buFont typeface="System Font Regular"/>
              <a:buChar char="»"/>
              <a:defRPr sz="1600" kern="1200" baseline="0">
                <a:solidFill>
                  <a:schemeClr val="bg1"/>
                </a:solidFill>
                <a:latin typeface="+mn-lt"/>
                <a:ea typeface="+mn-ea"/>
                <a:cs typeface="+mn-cs"/>
              </a:defRPr>
            </a:lvl1pPr>
            <a:lvl2pPr marL="548640" indent="-182880" algn="l" defTabSz="914400" rtl="0" eaLnBrk="1" latinLnBrk="0" hangingPunct="1">
              <a:lnSpc>
                <a:spcPct val="110000"/>
              </a:lnSpc>
              <a:spcBef>
                <a:spcPts val="300"/>
              </a:spcBef>
              <a:spcAft>
                <a:spcPts val="300"/>
              </a:spcAft>
              <a:buClrTx/>
              <a:buFont typeface="Arial" panose="020B0604020202020204" pitchFamily="34" charset="0"/>
              <a:buChar char="•"/>
              <a:defRPr sz="1600" kern="1200" baseline="0">
                <a:solidFill>
                  <a:schemeClr val="bg1"/>
                </a:solidFill>
                <a:latin typeface="+mn-lt"/>
                <a:ea typeface="+mn-ea"/>
                <a:cs typeface="+mn-cs"/>
              </a:defRPr>
            </a:lvl2pPr>
            <a:lvl3pPr marL="822960" indent="-18288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3pPr>
            <a:lvl4pPr marL="109728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4pPr>
            <a:lvl5pPr marL="137160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600"/>
              </a:spcBef>
              <a:buClr>
                <a:schemeClr val="accent2"/>
              </a:buClr>
              <a:buFont typeface="Arial" panose="020B0604020202020204" pitchFamily="34" charset="0"/>
              <a:buChar char="•"/>
            </a:pPr>
            <a:r>
              <a:rPr lang="en-US" sz="2400" dirty="0">
                <a:solidFill>
                  <a:schemeClr val="tx1"/>
                </a:solidFill>
              </a:rPr>
              <a:t>Insurance Premiums</a:t>
            </a:r>
          </a:p>
          <a:p>
            <a:pPr>
              <a:lnSpc>
                <a:spcPct val="100000"/>
              </a:lnSpc>
              <a:spcBef>
                <a:spcPts val="1600"/>
              </a:spcBef>
              <a:buClr>
                <a:schemeClr val="accent2"/>
              </a:buClr>
              <a:buFont typeface="Arial" panose="020B0604020202020204" pitchFamily="34" charset="0"/>
              <a:buChar char="•"/>
            </a:pPr>
            <a:r>
              <a:rPr lang="en-US" sz="2400" dirty="0">
                <a:solidFill>
                  <a:schemeClr val="tx1"/>
                </a:solidFill>
              </a:rPr>
              <a:t>Fines</a:t>
            </a:r>
          </a:p>
          <a:p>
            <a:pPr>
              <a:lnSpc>
                <a:spcPct val="100000"/>
              </a:lnSpc>
              <a:spcBef>
                <a:spcPts val="1600"/>
              </a:spcBef>
              <a:buClr>
                <a:schemeClr val="accent2"/>
              </a:buClr>
              <a:buFont typeface="Arial" panose="020B0604020202020204" pitchFamily="34" charset="0"/>
              <a:buChar char="•"/>
            </a:pPr>
            <a:r>
              <a:rPr lang="en-US" sz="2400" dirty="0">
                <a:solidFill>
                  <a:schemeClr val="tx1"/>
                </a:solidFill>
              </a:rPr>
              <a:t>Injuries &amp; Absenteeism</a:t>
            </a:r>
          </a:p>
        </p:txBody>
      </p:sp>
      <p:pic>
        <p:nvPicPr>
          <p:cNvPr id="9" name="Picture 8">
            <a:extLst>
              <a:ext uri="{FF2B5EF4-FFF2-40B4-BE49-F238E27FC236}">
                <a16:creationId xmlns:a16="http://schemas.microsoft.com/office/drawing/2014/main" id="{B55587DE-01E9-8346-E86B-41409597F4FF}"/>
              </a:ext>
            </a:extLst>
          </p:cNvPr>
          <p:cNvPicPr>
            <a:picLocks noChangeAspect="1"/>
          </p:cNvPicPr>
          <p:nvPr/>
        </p:nvPicPr>
        <p:blipFill>
          <a:blip r:embed="rId3"/>
          <a:srcRect/>
          <a:stretch/>
        </p:blipFill>
        <p:spPr>
          <a:xfrm>
            <a:off x="5890495" y="3267631"/>
            <a:ext cx="3703762" cy="2829032"/>
          </a:xfrm>
          <a:prstGeom prst="rect">
            <a:avLst/>
          </a:prstGeom>
        </p:spPr>
      </p:pic>
    </p:spTree>
    <p:extLst>
      <p:ext uri="{BB962C8B-B14F-4D97-AF65-F5344CB8AC3E}">
        <p14:creationId xmlns:p14="http://schemas.microsoft.com/office/powerpoint/2010/main" val="3865460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F5CFB-55EB-C13F-C792-D78B6CFA09EC}"/>
            </a:ext>
          </a:extLst>
        </p:cNvPr>
        <p:cNvGrpSpPr/>
        <p:nvPr/>
      </p:nvGrpSpPr>
      <p:grpSpPr>
        <a:xfrm>
          <a:off x="0" y="0"/>
          <a:ext cx="0" cy="0"/>
          <a:chOff x="0" y="0"/>
          <a:chExt cx="0" cy="0"/>
        </a:xfrm>
      </p:grpSpPr>
      <p:sp>
        <p:nvSpPr>
          <p:cNvPr id="7" name="Object 6">
            <a:extLst>
              <a:ext uri="{FF2B5EF4-FFF2-40B4-BE49-F238E27FC236}">
                <a16:creationId xmlns:a16="http://schemas.microsoft.com/office/drawing/2014/main" id="{331B8E9E-7B29-84EF-829B-3B0D31C4C9F0}"/>
              </a:ext>
            </a:extLst>
          </p:cNvPr>
          <p:cNvSpPr/>
          <p:nvPr/>
        </p:nvSpPr>
        <p:spPr>
          <a:xfrm>
            <a:off x="7316544" y="1112361"/>
            <a:ext cx="5192448" cy="1035882"/>
          </a:xfrm>
          <a:prstGeom prst="rect">
            <a:avLst/>
          </a:prstGeom>
          <a:noFill/>
        </p:spPr>
        <p:txBody>
          <a:bodyPr wrap="square" lIns="0" tIns="0" rIns="0" bIns="0" rtlCol="0" anchor="ctr"/>
          <a:lstStyle/>
          <a:p>
            <a:pPr algn="l">
              <a:lnSpc>
                <a:spcPts val="4080"/>
              </a:lnSpc>
              <a:buNone/>
            </a:pPr>
            <a:endParaRPr lang="en-US" sz="3000">
              <a:latin typeface="+mj-lt"/>
            </a:endParaRPr>
          </a:p>
        </p:txBody>
      </p:sp>
      <p:sp>
        <p:nvSpPr>
          <p:cNvPr id="4" name="Content Placeholder 3">
            <a:extLst>
              <a:ext uri="{FF2B5EF4-FFF2-40B4-BE49-F238E27FC236}">
                <a16:creationId xmlns:a16="http://schemas.microsoft.com/office/drawing/2014/main" id="{2BB5E1CA-CA7B-3FF0-180B-94A4794702FB}"/>
              </a:ext>
            </a:extLst>
          </p:cNvPr>
          <p:cNvSpPr>
            <a:spLocks noGrp="1"/>
          </p:cNvSpPr>
          <p:nvPr>
            <p:ph sz="half" idx="1"/>
          </p:nvPr>
        </p:nvSpPr>
        <p:spPr>
          <a:xfrm>
            <a:off x="407262" y="2066735"/>
            <a:ext cx="3669440" cy="4029928"/>
          </a:xfrm>
        </p:spPr>
        <p:txBody>
          <a:bodyPr>
            <a:normAutofit/>
          </a:bodyPr>
          <a:lstStyle/>
          <a:p>
            <a:pPr>
              <a:buFont typeface="Arial" panose="020B0604020202020204" pitchFamily="34" charset="0"/>
              <a:buChar char="•"/>
            </a:pPr>
            <a:r>
              <a:rPr kumimoji="0" lang="en-US" sz="3200" b="1" i="0" u="none" strike="noStrike" kern="1200" cap="none" spc="0" normalizeH="0" baseline="0" noProof="0" dirty="0">
                <a:ln>
                  <a:noFill/>
                </a:ln>
                <a:solidFill>
                  <a:schemeClr val="accent6"/>
                </a:solidFill>
                <a:effectLst/>
                <a:uLnTx/>
                <a:uFillTx/>
                <a:latin typeface="Arial" panose="020B0604020202020204"/>
                <a:ea typeface="Ingra" pitchFamily="34" charset="-122"/>
                <a:cs typeface="Ingra" pitchFamily="34" charset="-120"/>
              </a:rPr>
              <a:t>Automate Manual Processes</a:t>
            </a:r>
          </a:p>
          <a:p>
            <a:pPr>
              <a:buFont typeface="Arial" panose="020B0604020202020204" pitchFamily="34" charset="0"/>
              <a:buChar char="•"/>
            </a:pPr>
            <a:r>
              <a:rPr lang="en-US" sz="3200" b="1" dirty="0">
                <a:solidFill>
                  <a:schemeClr val="accent6"/>
                </a:solidFill>
                <a:latin typeface="Arial" panose="020B0604020202020204"/>
                <a:ea typeface="Ingra" pitchFamily="34" charset="-122"/>
              </a:rPr>
              <a:t>Reduce Total Cost of Risk</a:t>
            </a:r>
          </a:p>
          <a:p>
            <a:pPr>
              <a:buFont typeface="Arial" panose="020B0604020202020204" pitchFamily="34" charset="0"/>
              <a:buChar char="•"/>
            </a:pPr>
            <a:r>
              <a:rPr lang="en-US" sz="3200" b="1" dirty="0">
                <a:solidFill>
                  <a:schemeClr val="accent6"/>
                </a:solidFill>
                <a:latin typeface="Arial" panose="020B0604020202020204"/>
                <a:ea typeface="Ingra" pitchFamily="34" charset="-122"/>
              </a:rPr>
              <a:t>All-in-one Comprehensive Platform</a:t>
            </a:r>
          </a:p>
          <a:p>
            <a:pPr>
              <a:buFont typeface="Arial" panose="020B0604020202020204" pitchFamily="34" charset="0"/>
              <a:buChar char="•"/>
            </a:pPr>
            <a:endParaRPr lang="en-US" dirty="0">
              <a:solidFill>
                <a:schemeClr val="accent6"/>
              </a:solidFill>
            </a:endParaRPr>
          </a:p>
        </p:txBody>
      </p:sp>
      <p:sp>
        <p:nvSpPr>
          <p:cNvPr id="3" name="Title 2">
            <a:extLst>
              <a:ext uri="{FF2B5EF4-FFF2-40B4-BE49-F238E27FC236}">
                <a16:creationId xmlns:a16="http://schemas.microsoft.com/office/drawing/2014/main" id="{F4C062F7-EEF0-6DAB-0A01-1611ABA1B3A8}"/>
              </a:ext>
            </a:extLst>
          </p:cNvPr>
          <p:cNvSpPr>
            <a:spLocks noGrp="1"/>
          </p:cNvSpPr>
          <p:nvPr>
            <p:ph type="title"/>
          </p:nvPr>
        </p:nvSpPr>
        <p:spPr/>
        <p:txBody>
          <a:bodyPr/>
          <a:lstStyle/>
          <a:p>
            <a:r>
              <a:rPr lang="en-US" sz="3200" b="1" dirty="0">
                <a:solidFill>
                  <a:srgbClr val="F5F6F2"/>
                </a:solidFill>
                <a:ea typeface="Ingra" pitchFamily="34" charset="-122"/>
                <a:cs typeface="Ingra" pitchFamily="34" charset="-120"/>
              </a:rPr>
              <a:t>Delivering Value to Your Clients</a:t>
            </a:r>
            <a:endParaRPr lang="en-US" sz="3200" dirty="0"/>
          </a:p>
        </p:txBody>
      </p:sp>
      <p:sp>
        <p:nvSpPr>
          <p:cNvPr id="5" name="Content Placeholder 20">
            <a:extLst>
              <a:ext uri="{FF2B5EF4-FFF2-40B4-BE49-F238E27FC236}">
                <a16:creationId xmlns:a16="http://schemas.microsoft.com/office/drawing/2014/main" id="{D7908760-0CE4-7288-30BF-36FD9F2E4FA8}"/>
              </a:ext>
            </a:extLst>
          </p:cNvPr>
          <p:cNvSpPr txBox="1">
            <a:spLocks/>
          </p:cNvSpPr>
          <p:nvPr/>
        </p:nvSpPr>
        <p:spPr>
          <a:xfrm>
            <a:off x="5416005" y="975886"/>
            <a:ext cx="5676065" cy="2861626"/>
          </a:xfrm>
          <a:prstGeom prst="rect">
            <a:avLst/>
          </a:prstGeom>
          <a:noFill/>
        </p:spPr>
        <p:txBody>
          <a:bodyPr vert="horz" lIns="0" tIns="0" rIns="0" bIns="0" rtlCol="0" anchor="t" anchorCtr="0">
            <a:normAutofit/>
          </a:bodyPr>
          <a:lstStyle>
            <a:lvl1pPr marL="274320" indent="-274320" algn="l" defTabSz="914400" rtl="0" eaLnBrk="1" latinLnBrk="0" hangingPunct="1">
              <a:lnSpc>
                <a:spcPct val="110000"/>
              </a:lnSpc>
              <a:spcBef>
                <a:spcPts val="1000"/>
              </a:spcBef>
              <a:buClrTx/>
              <a:buFont typeface="System Font Regular"/>
              <a:buChar char="»"/>
              <a:defRPr sz="1600" kern="1200" baseline="0">
                <a:solidFill>
                  <a:schemeClr val="bg1"/>
                </a:solidFill>
                <a:latin typeface="+mn-lt"/>
                <a:ea typeface="+mn-ea"/>
                <a:cs typeface="+mn-cs"/>
              </a:defRPr>
            </a:lvl1pPr>
            <a:lvl2pPr marL="548640" indent="-182880" algn="l" defTabSz="914400" rtl="0" eaLnBrk="1" latinLnBrk="0" hangingPunct="1">
              <a:lnSpc>
                <a:spcPct val="110000"/>
              </a:lnSpc>
              <a:spcBef>
                <a:spcPts val="300"/>
              </a:spcBef>
              <a:spcAft>
                <a:spcPts val="300"/>
              </a:spcAft>
              <a:buClrTx/>
              <a:buFont typeface="Arial" panose="020B0604020202020204" pitchFamily="34" charset="0"/>
              <a:buChar char="•"/>
              <a:defRPr sz="1600" kern="1200" baseline="0">
                <a:solidFill>
                  <a:schemeClr val="bg1"/>
                </a:solidFill>
                <a:latin typeface="+mn-lt"/>
                <a:ea typeface="+mn-ea"/>
                <a:cs typeface="+mn-cs"/>
              </a:defRPr>
            </a:lvl2pPr>
            <a:lvl3pPr marL="822960" indent="-18288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3pPr>
            <a:lvl4pPr marL="109728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4pPr>
            <a:lvl5pPr marL="137160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600"/>
              </a:spcBef>
              <a:buClr>
                <a:schemeClr val="accent2"/>
              </a:buClr>
              <a:buFont typeface="Arial" panose="020B0604020202020204" pitchFamily="34" charset="0"/>
              <a:buChar char="•"/>
            </a:pPr>
            <a:r>
              <a:rPr lang="en-US" sz="2400" dirty="0">
                <a:solidFill>
                  <a:schemeClr val="tx1"/>
                </a:solidFill>
              </a:rPr>
              <a:t>All-in-One System</a:t>
            </a:r>
          </a:p>
          <a:p>
            <a:pPr>
              <a:lnSpc>
                <a:spcPct val="100000"/>
              </a:lnSpc>
              <a:spcBef>
                <a:spcPts val="1600"/>
              </a:spcBef>
              <a:buClr>
                <a:schemeClr val="accent2"/>
              </a:buClr>
              <a:buFont typeface="Arial" panose="020B0604020202020204" pitchFamily="34" charset="0"/>
              <a:buChar char="•"/>
            </a:pPr>
            <a:r>
              <a:rPr lang="en-US" sz="2400" dirty="0">
                <a:solidFill>
                  <a:schemeClr val="tx1"/>
                </a:solidFill>
              </a:rPr>
              <a:t>Integrated LMS</a:t>
            </a:r>
          </a:p>
          <a:p>
            <a:pPr>
              <a:lnSpc>
                <a:spcPct val="100000"/>
              </a:lnSpc>
              <a:spcBef>
                <a:spcPts val="1600"/>
              </a:spcBef>
              <a:buClr>
                <a:schemeClr val="accent2"/>
              </a:buClr>
              <a:buFont typeface="Arial" panose="020B0604020202020204" pitchFamily="34" charset="0"/>
              <a:buChar char="•"/>
            </a:pPr>
            <a:r>
              <a:rPr lang="en-US" sz="2400" dirty="0">
                <a:solidFill>
                  <a:schemeClr val="tx1"/>
                </a:solidFill>
              </a:rPr>
              <a:t>Cloud-based, Mobile-enabled</a:t>
            </a:r>
          </a:p>
        </p:txBody>
      </p:sp>
      <p:pic>
        <p:nvPicPr>
          <p:cNvPr id="9" name="Picture 8">
            <a:extLst>
              <a:ext uri="{FF2B5EF4-FFF2-40B4-BE49-F238E27FC236}">
                <a16:creationId xmlns:a16="http://schemas.microsoft.com/office/drawing/2014/main" id="{84F01A05-ECF5-D974-680C-2FF814B55417}"/>
              </a:ext>
            </a:extLst>
          </p:cNvPr>
          <p:cNvPicPr>
            <a:picLocks noChangeAspect="1"/>
          </p:cNvPicPr>
          <p:nvPr/>
        </p:nvPicPr>
        <p:blipFill>
          <a:blip r:embed="rId3"/>
          <a:srcRect/>
          <a:stretch/>
        </p:blipFill>
        <p:spPr>
          <a:xfrm>
            <a:off x="6096000" y="3020488"/>
            <a:ext cx="4281736" cy="2861626"/>
          </a:xfrm>
          <a:prstGeom prst="rect">
            <a:avLst/>
          </a:prstGeom>
        </p:spPr>
      </p:pic>
    </p:spTree>
    <p:extLst>
      <p:ext uri="{BB962C8B-B14F-4D97-AF65-F5344CB8AC3E}">
        <p14:creationId xmlns:p14="http://schemas.microsoft.com/office/powerpoint/2010/main" val="3124818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ovara Template 01/26">
  <a:themeElements>
    <a:clrScheme name="NOVAR COLORS 2026">
      <a:dk1>
        <a:srgbClr val="000000"/>
      </a:dk1>
      <a:lt1>
        <a:srgbClr val="FFFFFF"/>
      </a:lt1>
      <a:dk2>
        <a:srgbClr val="0E031E"/>
      </a:dk2>
      <a:lt2>
        <a:srgbClr val="D0CFCF"/>
      </a:lt2>
      <a:accent1>
        <a:srgbClr val="EA3C24"/>
      </a:accent1>
      <a:accent2>
        <a:srgbClr val="2C0D59"/>
      </a:accent2>
      <a:accent3>
        <a:srgbClr val="FD9D1D"/>
      </a:accent3>
      <a:accent4>
        <a:srgbClr val="A01036"/>
      </a:accent4>
      <a:accent5>
        <a:srgbClr val="7146C6"/>
      </a:accent5>
      <a:accent6>
        <a:srgbClr val="FCE586"/>
      </a:accent6>
      <a:hlink>
        <a:srgbClr val="EA3C24"/>
      </a:hlink>
      <a:folHlink>
        <a:srgbClr val="2C0D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ot="0" spcFirstLastPara="0" vertOverflow="overflow" horzOverflow="overflow" vert="horz" wrap="square" lIns="137160" tIns="137160" rIns="137160" bIns="91440" numCol="1" spcCol="0" rtlCol="0" fromWordArt="0" anchor="ctr" anchorCtr="0" forceAA="0" compatLnSpc="1">
        <a:prstTxWarp prst="textNoShape">
          <a:avLst/>
        </a:prstTxWarp>
        <a:noAutofit/>
      </a:bodyPr>
      <a:lstStyle>
        <a:defPPr algn="ctr">
          <a:defRPr sz="160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110000"/>
          </a:lnSpc>
          <a:defRPr sz="1600"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A0A4A9F64E4AB4D999F530CCC30E68B" ma:contentTypeVersion="23" ma:contentTypeDescription="Create a new document." ma:contentTypeScope="" ma:versionID="7a215c808d1c0c7c4f6153f881362d67">
  <xsd:schema xmlns:xsd="http://www.w3.org/2001/XMLSchema" xmlns:xs="http://www.w3.org/2001/XMLSchema" xmlns:p="http://schemas.microsoft.com/office/2006/metadata/properties" xmlns:ns2="17496a35-ab72-4822-868e-bc90c74001b8" targetNamespace="http://schemas.microsoft.com/office/2006/metadata/properties" ma:root="true" ma:fieldsID="ac7f22be6f0812a2fba07bde84035a41" ns2:_="">
    <xsd:import namespace="17496a35-ab72-4822-868e-bc90c74001b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496a35-ab72-4822-868e-bc90c74001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CR" ma:index="1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A834DFF-E00D-4839-B507-2876F7C168A7}">
  <ds:schemaRefs>
    <ds:schemaRef ds:uri="http://schemas.microsoft.com/office/2006/documentManagement/types"/>
    <ds:schemaRef ds:uri="http://www.w3.org/XML/1998/namespace"/>
    <ds:schemaRef ds:uri="http://purl.org/dc/elements/1.1/"/>
    <ds:schemaRef ds:uri="http://schemas.microsoft.com/office/infopath/2007/PartnerControls"/>
    <ds:schemaRef ds:uri="http://purl.org/dc/terms/"/>
    <ds:schemaRef ds:uri="http://purl.org/dc/dcmitype/"/>
    <ds:schemaRef ds:uri="http://schemas.openxmlformats.org/package/2006/metadata/core-properties"/>
    <ds:schemaRef ds:uri="17496a35-ab72-4822-868e-bc90c74001b8"/>
    <ds:schemaRef ds:uri="http://schemas.microsoft.com/office/2006/metadata/properties"/>
  </ds:schemaRefs>
</ds:datastoreItem>
</file>

<file path=customXml/itemProps2.xml><?xml version="1.0" encoding="utf-8"?>
<ds:datastoreItem xmlns:ds="http://schemas.openxmlformats.org/officeDocument/2006/customXml" ds:itemID="{C657C8B8-3A81-4AC0-935B-3345F7E5E1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496a35-ab72-4822-868e-bc90c74001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187C1B6-FAF0-4F56-A64A-57CD0A5954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2386</TotalTime>
  <Words>3373</Words>
  <Application>Microsoft Macintosh PowerPoint</Application>
  <PresentationFormat>Widescreen</PresentationFormat>
  <Paragraphs>484</Paragraphs>
  <Slides>32</Slides>
  <Notes>26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MS PGothic</vt:lpstr>
      <vt:lpstr>MS PGothic</vt:lpstr>
      <vt:lpstr>Aptos</vt:lpstr>
      <vt:lpstr>Arial</vt:lpstr>
      <vt:lpstr>Calibri</vt:lpstr>
      <vt:lpstr>Ingra</vt:lpstr>
      <vt:lpstr>Open Sans</vt:lpstr>
      <vt:lpstr>System Font Regular</vt:lpstr>
      <vt:lpstr>Tahoma</vt:lpstr>
      <vt:lpstr>Wingdings</vt:lpstr>
      <vt:lpstr>Novara Template 01/26</vt:lpstr>
      <vt:lpstr>Presentation Title  Goes Here</vt:lpstr>
      <vt:lpstr>Introducing the Risk Management Center</vt:lpstr>
      <vt:lpstr>About Our Partner: Novara</vt:lpstr>
      <vt:lpstr>What is the RMC? </vt:lpstr>
      <vt:lpstr>Benefits to Your Business</vt:lpstr>
      <vt:lpstr>Benefits to Your Business</vt:lpstr>
      <vt:lpstr>Delivering Value to Your Clients</vt:lpstr>
      <vt:lpstr>Delivering Value to Your Clients</vt:lpstr>
      <vt:lpstr>Delivering Value to Your Clients</vt:lpstr>
      <vt:lpstr>Client Testimonials</vt:lpstr>
      <vt:lpstr>PowerPoint Presentation</vt:lpstr>
      <vt:lpstr>PowerPoint Presentation</vt:lpstr>
      <vt:lpstr>PowerPoint Presentation</vt:lpstr>
      <vt:lpstr>Risk Management Center</vt:lpstr>
      <vt:lpstr>The Risk Management Center Includes: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Risk Management Library®</vt:lpstr>
      <vt:lpstr>Labor and Employment Source</vt:lpstr>
      <vt:lpstr>Excellence in Service</vt:lpstr>
      <vt:lpstr>We Help You Sell and Create Exit Barriers</vt:lpstr>
      <vt:lpstr>Diagnose the Prospect</vt:lpstr>
      <vt:lpstr>PowerPoint Presentation</vt:lpstr>
      <vt:lpstr>Account Management Services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Vanessa Nelsen</dc:creator>
  <cp:lastModifiedBy>Rick Ruden</cp:lastModifiedBy>
  <cp:revision>44</cp:revision>
  <dcterms:created xsi:type="dcterms:W3CDTF">2025-06-24T19:36:57Z</dcterms:created>
  <dcterms:modified xsi:type="dcterms:W3CDTF">2026-06-12T23:46:45Z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0x0101003A0A4A9F64E4AB4D999F530CCC30E68B</vt:lpwstr>
  </property>
  <property fmtid="{D5CDD505-2E9C-101B-9397-08002B2CF9AE}" pid="3" name="MediaServiceImageTags">
    <vt:lpwstr/>
  </property>
  <property fmtid="{D5CDD505-2E9C-101B-9397-08002B2CF9AE}" pid="4" name="Order">
    <vt:r8>0</vt:r8>
  </property>
  <property fmtid="{D5CDD505-2E9C-101B-9397-08002B2CF9AE}" pid="5" name="GUID">
    <vt:lpwstr>294e5e9d-0009-4c14-993c-812dfce955b7</vt:lpwstr>
  </property>
  <property fmtid="{D5CDD505-2E9C-101B-9397-08002B2CF9AE}" pid="6" name="xd_Signature">
    <vt:bool>false</vt:bool>
  </property>
  <property fmtid="{D5CDD505-2E9C-101B-9397-08002B2CF9AE}" pid="7" name="xd_ProgID">
    <vt:lpwstr/>
  </property>
  <property fmtid="{D5CDD505-2E9C-101B-9397-08002B2CF9AE}" pid="8" name="_ExtendedDescription">
    <vt:lpwstr/>
  </property>
  <property fmtid="{D5CDD505-2E9C-101B-9397-08002B2CF9AE}" pid="9" name="TriggerFlowInfo">
    <vt:lpwstr/>
  </property>
  <property fmtid="{D5CDD505-2E9C-101B-9397-08002B2CF9AE}" pid="10" name="_SourceUrl">
    <vt:lpwstr/>
  </property>
  <property fmtid="{D5CDD505-2E9C-101B-9397-08002B2CF9AE}" pid="11" name="_SharedFileIndex">
    <vt:lpwstr/>
  </property>
  <property fmtid="{D5CDD505-2E9C-101B-9397-08002B2CF9AE}" pid="12" name="ComplianceAssetId">
    <vt:lpwstr/>
  </property>
  <property fmtid="{D5CDD505-2E9C-101B-9397-08002B2CF9AE}" pid="13" name="TemplateUrl">
    <vt:lpwstr/>
  </property>
</Properties>
</file>